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460" units="cm"/>
          <inkml:channel name="Y" type="integer" max="10140" units="cm"/>
          <inkml:channel name="F" type="integer" max="2048" units="dev"/>
          <inkml:channel name="T" type="integer" max="2.14748E9" units="dev"/>
        </inkml:traceFormat>
        <inkml:channelProperties>
          <inkml:channelProperty channel="X" name="resolution" value="721.09375" units="1/cm"/>
          <inkml:channelProperty channel="Y" name="resolution" value="704.1666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1-14T14:19:18.8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8875">
    <iact:property name="dataType"/>
    <iact:actionData xml:id="d0">
      <inkml:trace xmlns:inkml="http://www.w3.org/2003/InkML" xml:id="stk0" contextRef="#ctx0" brushRef="#br0">16949 3851 332 0,'-47'-92'166'9,"-20"-8"-98"6,36 55-37-15,-35-42 8 13,22 30-19-12,-49-67-7 15,42 66-6-16,-75-63 4 10,64 68-5-4,-77-42-2 2,72 58-2-4,-72-26-2 11,77 45 0-15,-107-30 1 12,81 41-1-1,-92 1 0-5,93 6 0-1,-99 24 2 6,86-11-1-10,-80 16 5 13,100-8-3-14,-103 21 13 14,80-13-9-14,-69 42 0 15,87-34-4-14,-72 37 7 12,85-24-4-10,-67 45 0 9,85-56-3-9,-72 59 6 9,75-51-4-8,-34 35-3 5,44-45-1-2,-13 23 0 2,25-23-1-1,-9 21 0 0,17-27 0-7,-2 6 2 13,7-5-2-13,9-6 1 11,-6-2-1-8,8 0-9 7,5-3 5-9,0-11-20 13,5-7 12-14</inkml:trace>
    </iact:actionData>
  </iact:action>
  <iact:action type="add" startTime="9524">
    <iact:property name="dataType"/>
    <iact:actionData xml:id="d1">
      <inkml:trace xmlns:inkml="http://www.w3.org/2003/InkML" xml:id="stk1" contextRef="#ctx0" brushRef="#br0">14234 2522 393 0,'-13'2'-6'11,"5"9"186"-9,8-6-108 10,-7 3-36-9,-4 16-25 9,-1 2-6-7,-17 14-8 4,9-11 1-6,-19 15 3 9,8-17-1-9,-12 20 0 10,-1-5 0-11,-26 21 17 10,27-15-9-8,-50 39 1 7,57-45-5-5,-31 42 7 8,34-34-5-13,-34 61 6 8,36-61-7-2,-31 31 3 1,29-33-4 1,-19 15 1-3,26-26-2 4,-7 13-1-2,7-16-1-7,-2 11 2 13,7-19-1-13,1 11 15 9,2-13-9-6,2-6 1 10,6-2-4-12,0 0-1 8,5-3-2-6,-3-5-1 8,3 2-1-8,5-2 3 7,0-3-2-6,0 9 5 5,0-9-3-4,7 3 0 1,6 2-1-2,8 3-1 6,-3-5 0 0,10 3 3-7,-2-3-2-1,5-3 0 10,2 8-1-9,8 0 5 8,-5 6-3-12,16 4 5 15,-13-4-5-14,27 20 4 13,-30-15-4-13,29 10 3 13,-27-15-3-14,29 12-1 13,-28-12-1-8,15 12 0 5,-18-12-1-4,15 7 0 2,-17-5 0 1,7 0 2-3,-8-2-1-3,11 7 0 11,-16-8-1-13,1 6 0 10,-6-11 0-6,-3 6-1 8,-4-9 1-12,2-2-4 13,-10 0 2-13,5 3-4 12,-8 2 3-11,2-3-38 11,-4 3 20-10</inkml:trace>
    </iact:actionData>
  </iact:action>
  <iact:action type="add" startTime="15208">
    <iact:property name="dataType"/>
    <iact:actionData xml:id="d2">
      <inkml:trace xmlns:inkml="http://www.w3.org/2003/InkML" xml:id="stk2" contextRef="#ctx0" brushRef="#br0">16575 7106 419 0,'3'5'-53'8,"0"0"230"-5,4 8-103 9,1 0-37-8,-3 6-19 7,-5 5-8-8,0 2-6 9,0-2-1-9,-5 15 3 8,-3 3-3-8,-5 21 11 11,6-26-7-10,2 37-3 5,-1-24-2-2,-1 50-1 2,-1-42 1 6,-2 63-3-15,2-66 0 4,-13 53 5 8,9-58-2-9,-17 45-2 9,9-32 1-11,-19 3-1 11,6 42 0-7,-16-8-1 7,23-45 1-11,-33 35 0 11,23-53 0-3,-29 26 12-2,14-23-6 2,-29 15 1-1,29-26-5-7,-57 13 19 9,46-24-11-5,-56 19 7 8,66-24-8-13,-56 11-5 15,49-11-1-14,-54 6 13 12,64-14-8-9,-77 0-4 6,69-5-2-6,-51-16 1 7,46 11-1-6,-61-8-1 4,74 5 0-1,-51-10 26-2,48 4-13 4,-33-9 1-1,39 10-7-8,-11-6 8 9,19 6-7-5,-24-5-3 9,23 12-3-14,-7-7-1 13,13 5-1-12,-11 0 3 14,10 3-1-14,-2-5-2 10,3 7-1-7,0-2-9 8,7 5 5-8,-3-6 1 4,4 4 2-4,-1 2 0 9,-5 8 1-8,-10 2-6 6,5 3 2-10</inkml:trace>
    </iact:actionData>
  </iact:action>
  <iact:action type="add" startTime="16059">
    <iact:property name="dataType"/>
    <iact:actionData xml:id="d3">
      <inkml:trace xmlns:inkml="http://www.w3.org/2003/InkML" xml:id="stk3" contextRef="#ctx0" brushRef="#br0">14448 7880 387 0,'0'13'-39'8,"0"-5"213"-3,-6 10-108 6,4 6-34-7,-11 2-41 7,5-5 5-9,-15 3 2 11,8-6 1-10,-16-4 5 9,0-1-3-9,-28 3 29 8,12-3-15-6,-32 5 24 5,32-10-19-6,-17 10 18 7,23-4-18-7,-31 12 7 10,23-8-12-14,-23 9-8 12,23-4-4-7,-10 4-2 6,20-9 0-8,-28 32-3 9,42-31 1-9,-22 23 2 10,19-16-1-12,-5 8-1 12,9-13 0-10,-1 3 0 11,14-8 1-12,-1 0 0 7,-1-8 0-3,5 2 2 3,3-2-1-4,2 0 5 4,-2-3-3-6,5 0-1 11,5 1 0-12,-2-1 1 10,10 3-2-9,0 0-2 9,5-3 0-8,10 8 3 8,-2 0-2-11,7 3 0 14,1 3 0-13,14 20 0 10,-4-2 1-9,23 42 7 8,-31-29-4-5,41 74 6 2,-51-82-5-1,41 76 7 2,-39-68-6-3,18 40 0 3,-20-43-3-4,8 24 0 4,-9-34-1-5,6 5 0 6,-8-13 0-6,-2-2 1 8,-8-4-2-8,0-7 0 9,0 0 0-12,-6-8-1 12,1 2 0-10,0-2 2 7,-3-3 0-5,0-2-2 4,0 2 1-3,3 1-2 5,-6-6 1-8,4 5-12 7,-6-5 7-6,2 3-44 7,1-1 25-7</inkml:trace>
    </iact:actionData>
  </iact:action>
  <iact:action type="add" startTime="17995">
    <iact:property name="dataType"/>
    <iact:actionData xml:id="d4">
      <inkml:trace xmlns:inkml="http://www.w3.org/2003/InkML" xml:id="stk4" contextRef="#ctx0" brushRef="#br0">2398 6476 357 0,'-38'8'176'3,"-8"3"-113"9,17 2-32-12,-22 8-32 15,17 3 0-13,-25 13 1 9,13-11 0-7,-21 24 0 5,26-13 0-6,-34 21 6 12,37-27-4-14,-29 35 5 11,33-34-4-10,-12 23-1 10,15-18-1-9,-5 23 0 9,18-15-1-9,-8 47 0 15,16-36 0-18,5 52-4 12,0-40 1-11,-3 53 2 10,8-55 0-2,-5 74 4-1,2-83-1-3,-2 57-1 5,-3-62-1-7,-4 30 0 7,-1-24 0-5,5 26 0 8,-2-34 0-13,-1 66 0 14,6-48 0-12,-2 48 1 9,9-55 0-7,3 52 0 8,0-63-1-8,11 53 0 6,-3-45 0-4,7 63-2 4,-15-71 1-9,16 53 0 12,-8-56 1-2,7 35 2-5,-7-43 0-5,3 24-1 12,-3-21-1-12,12 19 1 13,-7-24-1-13,6 10 0 12,1-2 0-11,22 2 4 12,-14-12-3-13,39 12 0 12,-26-21 0-9,47 11 0 7,-42-18-1-6,58 7 3 4,-55-16-1-2,72-2-1 0,-72-8-1 3,72-13 0-3,-72 8 0-6,90-21 2 13,-95 7-1-13,64-26 0 11,-49 22 0-10,73-51 4 11,-86 48-3-11,96-35 0 13,-88 29-2-13,80-47 1 12,-90 45-1-14,82-37 0 12,-82 40 0-7,67-51-5 5,-75 50 3-4,54-55 1 3,-56 43 0-1,40-56 2 1,-53 58-1-8,28-61 8 12,-28 45-4-12,20-71 4 11,-25 53-3-9,20-93-3 13,-23 87 0-16,3-57 5 13,-14 81-3-12,-12-76-2 12,3 70-1-10,-24-112-1 7,13 102 0-5,-28-86 2 5,20 91-1-3,-43-102-4 1,30 103 2 0,-51-103 1 1,49 97 0-7,-56-74 0 9,51 77 0-8,-70-74-2 8,70 93 2-5,-57-46-1 5,62 64 1-11,-57-32 0 16,50 45 0-15,-68-10 1 13,60 20-1-13,-57 16 3 10,56 1-2-7,-82 33 0 8,91-15-1-8,-68 39-3 7,67-39 1-8,-69 57 2 8,59-36-1-8,-59 82-6 11,66-83 3-13</inkml:trace>
    </iact:actionData>
  </iact:action>
  <iact:action type="add" startTime="20607">
    <iact:property name="dataType"/>
    <iact:actionData xml:id="d5">
      <inkml:trace xmlns:inkml="http://www.w3.org/2003/InkML" xml:id="stk5" contextRef="#ctx0" brushRef="#br0">17401 8717 229 0,'8'10'143'8,"13"27"34"-4,30 50-112 7,-25-39-34-8,7 52-13 9,-20-45-10-9,0 63-4 8,-5-68-2-8,-8 45 0 9,0-34-2-9,-8 76 7 9,8-71-4-9,-23 92 11 16,15-79-7-19,-20 78 6 9,10-64-7-7,-28 104 1 12,17-99-3-4,-32 67-2-7,30-80 0 2,-41 73-1 8,36-79-1-13,-52 63 7 15,49-92-4-14,-61 79 7 12,54-84-5-10,-65 68 15 7,62-71-10-6,-77 58 6 9,67-53-9-13,-95 43 4 14,76-53-6-7,-86 42 9 0,87-53-7 2,-80 21 3-2,77-20-5 3,-100 12-2-2,100-20-1-7,-82 18-1 8,90-22 0-6,-88 17-1 12,91-19 0-14,-83 19 0 12,88-16 0-11,-75-6 3 9,93-5-1-7,-24 1 0 8,31-6-2-8,-7 0 1 8,13 0-1-12,-1-3-3 13,14 0 1-5,-9-2-19-1,11-3 10 3</inkml:trace>
    </iact:actionData>
  </iact:action>
  <iact:action type="add" startTime="21290">
    <iact:property name="dataType"/>
    <iact:actionData xml:id="d6">
      <inkml:trace xmlns:inkml="http://www.w3.org/2003/InkML" xml:id="stk6" contextRef="#ctx0" brushRef="#br0">15078 11015 514 0,'-13'8'0'11,"-7"21"194"-10,-19 24-99 11,6-16-47-10,-34 29-24 11,28-35-13-11,-41 19-7 11,29-21-2-11,-44 19-2 10,41-17 1-8,-60 27 1 7,60-34 0-8,-64 42-2 8,72-37 0-7,-62 31 3 7,61-31-2-4,-38 32 2 2,47-38-2-4,-37 33 0 6,37-27 0-8,-16 21 1 7,28-27-1-6,-2 4 0 9,7-4-1-12,3 1 4 12,10 2-2-10,0 6 1 10,8 5-2-12,16 21 3 13,7 0-2-11,39 60 0 9,-29-76-2-9,55 82 3 6,-42-61-2-2,54 82 0 3,-56-95 0-6,44 87 7 6,-47-82-4-7,23 35-1 9,-28-45-2-8,8 10-3 7,-16-29 2-8,11 6-2 9,-19-14 1-10,6 1-2 11,-10-11 1-9,2-8-14 7,0-8 9-9</inkml:trace>
    </iact:actionData>
  </iact:action>
  <iact:action type="add" startTime="22030">
    <iact:property name="dataType"/>
    <iact:actionData xml:id="d7">
      <inkml:trace xmlns:inkml="http://www.w3.org/2003/InkML" xml:id="stk7" contextRef="#ctx0" brushRef="#br0">18817 11397 440 0,'-26'127'185'2,"5"41"-156"9,11-107-14-6,-13 97 11 6,10-77-13-9,-8 88-6 10,8-72-4-9,-10 82 21 15,8-84-11-18,-13 76 33 13,7-73-23-9,-28 81 16 3,26-95-19 2,-41 71-5 0,28-70-7-8,-36 57-3 13,30-63-2-14,-61 73 1 12,44-67-2-10,-51 57-2 13,43-66 0-14,-70 53 3 12,50-55-1-11,-85 47-3 10,51-42 1-8,-52 21 1 8,42-31-1-12,-77 17 2 15,53-28-1-15,-56 13 21 14,52-31-12-5,-55 26 5-2,67-24-8-6,-43 16 7 11,49-21-6-9,-52 5-5 11,59-13-1-14,-49 2-6 16,80-12 3-15,-90 20-1 11,93-26 2-9,-73 11-4 8,101-11 3-4,-82 6-3 0,103-14 2-4,-70 3-6 11,67-8 4-14,-34 0-4 13,44-5 4-4,-10-3-29-1,21 2 17-6</inkml:trace>
    </iact:actionData>
  </iact:action>
  <iact:action type="add" startTime="22657">
    <iact:property name="dataType"/>
    <iact:actionData xml:id="d8">
      <inkml:trace xmlns:inkml="http://www.w3.org/2003/InkML" xml:id="stk8" contextRef="#ctx0" brushRef="#br0">14592 14254 473 0,'-18'24'11'15,"-11"18"179"-15,-27 18-106 11,15-7-42-8,-39 15-15 8,28-25-14-7,-51 38-1 8,47-44-7-10,-55 29-2 13,60-27-1-13,-68 46 7 8,71-46-4-8,-63 64-2 11,70-58-1-11,-39 41 4 11,47-38-2-7,-16 39-1 3,23-37-2-1,0 29 4-1,13-32-3-4,6 35 0 10,7-37-2-3,10 18 2-4,13-16-1-5,16 14 0 13,4-27-1-13,55 21 3 13,-26-26-2-14,88 16-1 15,-47-21 1-14,100 20-12 12,-58-17 6-10</inkml:trace>
    </iact:actionData>
  </iact:action>
  <iact:action type="add" startTime="23341">
    <iact:property name="dataType"/>
    <iact:actionData xml:id="d9">
      <inkml:trace xmlns:inkml="http://www.w3.org/2003/InkML" xml:id="stk9" contextRef="#ctx0" brushRef="#br0">19130 15010 599 0,'0'0'233'1,"0"0"-149"10,0 0-43-9,0 0-20 13,34-27-10-15,25 22-10 12,-10 5 0-9,49 21-5 9,-39 0 2-10,75 48 1 13,-80-38 0-15,98 53 3 12,-70-36-1-9,62 52 1 10,-77-55-1-11,72 42-2 15,-80-48 0-17,70 37 8 11,-78-44-4-6,52 34-2 7,-67-40 0-11,10 11 4 11,-17-13-2-3,-4 2-2-3,-9-8 0 5,-3 1-1-7,-8-6 0-2,-3-5 9 10,-4 2-5-10,-16 9 8 13,-11-1-6-14,-55 17 13 14,14-14-9-14,-61 18-2 11,67-20-4-9,-86 17 1 7,91-15-3-4,-106 30 1 4,83-20-1-4,-90 27-2 3,95-34 1-1,-86 39 1-1,86-31 0 2,-77 33-2-1,79-33 0-7,-71 39 0 12,92-47 1-12,-65 31-2 10,86-34 1-8,-11 3-20 11,21-11 9-12</inkml:trace>
    </iact:actionData>
  </iact:action>
  <iact:action type="add" startTime="24073">
    <iact:property name="dataType"/>
    <iact:actionData xml:id="d10">
      <inkml:trace xmlns:inkml="http://www.w3.org/2003/InkML" xml:id="stk10" contextRef="#ctx0" brushRef="#br0">23633 14725 642 0,'0'6'-103'11,"-13"15"306"-7,-7 34-102 4,-4-21-50-5,-12 16-53 11,-2-18 1-13,-34 18 1 11,23-27 0-10,-77 27 6 10,51-26-4-9,-87 26 11 8,85-31-7-7,-88 23 11 8,93-21-9-9,-74 24 1 15,84-22-4-18,-69 43-3 10,82-40-1-1,-44 32-1-1,42-23 0-7,-32 28-4 12,45-26 2-11,-14 18-3 9,24-21 3-9,-3 6-1 13,11-9 1-13,4 1 2 11,3-14-1-12,5 14 3 10,8-8-2-7,11 10 11 16,4 0-5-20,34 19 6 7,-8-11-6 3,49 34-4-4,-36-39 0 7,62 37-1-11,-70-43-1-2,86 54 5 13,-83-46-3-8,64 32-1 7,-75-44 0-12,52 7-1 16,-41-16 0-16,26 6 5 14,-42-16-2-13,24 8-2 12,-21-11-1-10,3 3 1 8,-6-14-1-6</inkml:trace>
    </iact:actionData>
  </iact:action>
  <iact:action type="add" startTime="24822">
    <iact:property name="dataType"/>
    <iact:actionData xml:id="d11">
      <inkml:trace xmlns:inkml="http://www.w3.org/2003/InkML" xml:id="stk11" contextRef="#ctx0" brushRef="#br0">25758 15315 427 0,'0'0'184'2,"70"45"-105"4,-24-21-39-3,62 2-20 9,-46-16-10-9,90-2-2 11,-80-2-4-13,87-25 47 10,-71 11-26-7,71-15 39 12,-69 4-33-15,75-18-2 10,-108 21-14-8,64-18-8 10,-85 21-3-13</inkml:trace>
    </iact:actionData>
  </iact:action>
  <iact:action type="add" startTime="25122">
    <iact:property name="dataType"/>
    <iact:actionData xml:id="d12">
      <inkml:trace xmlns:inkml="http://www.w3.org/2003/InkML" xml:id="stk12" contextRef="#ctx0" brushRef="#br0">25419 16068 544 0,'5'3'22'5,"8"-1"194"-2,105 19-130 9,-36-15-43-9,83-6-42 8,-70 0-1-7,78 5-1 7,-81-5 0-8,94 5 2 15,-78-5 0-18,61-8 34 10,-73 3-17-5,84-8 2 7,-70 0-11-11,78-27-5 11,-93 6-1-2</inkml:trace>
    </iact:actionData>
  </iact:action>
  <iact:action type="add" startTime="25490">
    <iact:property name="dataType"/>
    <iact:actionData xml:id="d13">
      <inkml:trace xmlns:inkml="http://www.w3.org/2003/InkML" xml:id="stk13" contextRef="#ctx0" brushRef="#br0">28017 13627 152 0,'-154'0'386'9,"49"0"-185"-7,-101 24-122 12,62-6-40-11,-85-12-20 7,56-4-9 1,-76-2-5-4,71 0-2-6,-79 8 7 13,64-2-4-13,-108-1-4 12,85 3-1-11,-101 0-1 11,106-6 0-10,-80 11-1 9,91-10 1-9,-88 2 0 10,77 3 0-13,-83 11 0 14,94-4 0-12,-94 14 8 11,63-10-5-12,-101 5 13 14,108-1-9-14,-98 9 16 10,96-11-11-9,-127 24 0 13,106-11-6-14,-92 19-3 14,115-11-1-14,-121 23-1 11,108-9 0-9,-102 25 3 9,115-20-2-11,-77 42 0 14,95-38-1-15,-67 38-1 12,93-29 0-4,-72 31-2 2,93-21 1-8,-55 30 0 9,91-41 1-1,-32 33-4-7,75-51 1 3,-66 63 4 6,84-60-1-12,-36 63 0 15,65-70 0-14,-14 64 0 13,35-65 0-13,17 71 0 12,8-52 0-10,61 81-6 7,-33-84 3-4,104 65 7 4,-45-52-2-4,72 35-4 2,-51-41 0-4,90 41 5 8,-64-38-2-5,74 27-1 2,-56-35 1-8,82 32-1 10,-62-31 0-9,95 7 4 14,-81-21-3-15,117 14 4 12,-92-22-2-11,116 16 0 11,-132-10-2-13,101 5 2 14,-85-16-2-10,141 5 7 7,-105-12-4-5,97 9 0 4,-99-20-3-10,128 8 0 13,-103-9 0-3,79-7 3-2,-107 0-2-7,136-11 5 11,-118 1-4-12,113-17 1 15,-116 0-2-15,139-23 0 14,-118 11-1-12,90-38 0 12,-119 19 0-12,127-37 0 10,-106 16-1-9,92-45 1 8,-112 26-1-5,115-36 1 5,-121 36-1-10,70-31 2 10,-108 42-1-4,79-37 1 1,-84 34-1-6,71-42 4 11,-104 35-2-8,27-43 0 7,-100 37-1-12,41-55-1 15,-66 34-1-14,14-84 1 13,-45 42-1-12,-16-64-9 10,-28 64 5-8,-29-66-4 8,-18 53 4-12,-51-58-3 14,-2 58 4-13,-63-77 1 13,27 87 1-3,-96-63 0-9,39 85 1 3,-109-27-2 7,83 58 1-10,-121-3 1 9,101 43 0-9,-124 20 5 13,110 24-2-14,-71 21 5 11,118 11-4-9,-54 21 3 10,71-13-4-10,-30 29-1 8,83-32-1-6,-45 15-10 6,107-25 4-10</inkml:trace>
    </iact:actionData>
  </iact:action>
  <iact:action type="add" startTime="30131">
    <iact:property name="dataType"/>
    <iact:actionData xml:id="d14">
      <inkml:trace xmlns:inkml="http://www.w3.org/2003/InkML" xml:id="stk14" contextRef="#ctx0" brushRef="#br0">286 4865 203 0,'0'5'103'9,"0"1"50"-7,5-1-79 13,-5 3-46-15,5 2-9 12,3-2-10-8,-3 0 1 6,-2-3-5-7,5 1 12 9,4-1-8-9,22-10 18 11,10-6-14-13,43-34 16 11,-33 19-14-9,52-32 12 10,-52 32-13-6,56-22-6 1,-69 32-4 1,47-15-1-3,-29 12-2-1,26-4 3 7,-36 4-2-12,15-2 0 15,-30 11-1-14,20-9 0 10,-21 6-1-4,8 0 0 2,-15 2 0-2,5 4 2 3,-3-4-1-10,-2 8 1 14,-11-2-1-8,-2 5 0 2,0 0-1-6,-5 0 0 11,-3 0 0-8,-5 0-10 3,3 0 4-4</inkml:trace>
    </iact:actionData>
  </iact:action>
  <iact:action type="add" startTime="30618">
    <iact:property name="dataType"/>
    <iact:actionData xml:id="d15">
      <inkml:trace xmlns:inkml="http://www.w3.org/2003/InkML" xml:id="stk15" contextRef="#ctx0" brushRef="#br0">1120 4104 358 0,'0'11'-1'11,"10"2"177"-7,8 16-109 7,3 2-33-8,7 6-17 9,-2-13-8-8,-1-6-4 7,-4-5-2-8,18 1-2 9,-6-14 0-8,29-14 22 7,-16 4-11-8,18-6 16 8,-17-2-14-7,20 5 1 8,-26 7-7-9,13 1-4 12,-16 5-1-15,4 11 0 17,-12 2-1-17,-1 13 0 9,-9 11-2-4,-2 42 1 6,-15-3-1-7,-19 56 3 7,4-82-2-9,-27 61 2 11,18-67-1-10,-20 46-2 8,21-45 1-7,-27 28-2 8,29-31 0-9,3-2-9 8,2-22 4-6</inkml:trace>
    </iact:actionData>
  </iact:action>
  <iact:action type="add" startTime="33380">
    <iact:property name="dataType"/>
    <iact:actionData xml:id="d16">
      <inkml:trace xmlns:inkml="http://www.w3.org/2003/InkML" xml:id="stk16" contextRef="#ctx0" brushRef="#br1">2633 3788 178 0,'0'8'28'7,"0"16"76"-4,0 13-53 12,0-11-25-15,0 6 16 12,0-9-22-10,5 4 9 10,-5-9-15-9,2-5 2 9,3-2-8-9,-5 2-2 9,0-11-3-9,0 4-1 9,0-6 0-10,8 5 5 11,-3-5-4-11,3-5 0 11,-3-3-2-10,-2-8-1 8,-3 13 0-7,0-2 0 7,0 0 0-8,0-3 0 10,0-3 0-11,0-2 0 10,0 5 0-8,0-2 0 7,0 2 0-8,0 3 0 9,0-1 0-9,0 4 2 8,0 2-1-8,0-5 3 9,5-1-1-9,0 4-1 10,3 2-1-6,5 2 0 0,2 4 0-3,6-1 0 7,2-5-1-8,-3-5 0 11,1-1 0-13,-6-2 2 16,9-5-1-17,-9-5-1 15,-7 5 0-14,2-6 0 8,-2-5 0-4,-6 6 2 6,1 0-1-5,-3 4 0 3,0 1-1-2,0 3 2 0,0 2-2 0,0 3 1 3,0 2 0-10,0 3 4 12,-3-5-3-7,-7 5 4 8,5 8-3-12,0-3 3 13,2 3-3-13,-2 8 0 10,5-3-1-7,-5 0 0 9,2-8 0-10,3 3-2 6,-5 3 1-6,5-11 1 11,0 2-1-7,0 9 1-1,-2-17-1 0,-4-7 9 6,6 0-5-11,0 13-2 10,-5-5-1-6,0-8-2 6,3 2 1-8,-6 3 3 8,-5-2-2-8,5 7 6 12,3-2-4-14,-8 5 3 10,3 5-3-7,0 0 12 7,2 9-9-6,-2 4-1 5,7 8-3-3,-2-5 0 3,0 3-1-4,2-6-1 0,3 1-1-2,-5-6 0 7,3-2 0-7,2-3 3 9,0-3-2-10,0 0 0 10,0-2 0-13,0 2-1 12,0-5 0-9,-6 8 3 8,6-3-2-6,6-5 3 7,1-13-2-8,-7 5-1 5,3 3-1-6,2-14-3 10,0-4 2-5,-2 9 1 1,-3 1-1-9,0 8 4 11,0-3-1-6,0 8 0 5,-3-10-1-5,3 15-2 9,0 8 1-14,0 13-5 14,0 3 2-14,0 3-1 14,0-8 1-12</inkml:trace>
    </iact:actionData>
  </iact:action>
  <iact:action type="add" startTime="34596">
    <iact:property name="dataType"/>
    <iact:actionData xml:id="d17">
      <inkml:trace xmlns:inkml="http://www.w3.org/2003/InkML" xml:id="stk17" contextRef="#ctx0" brushRef="#br1">3343 3675 189 0,'-5'0'-38'9,"-3"8"114"-4,-5-3-38 6,13-2-19-8</inkml:trace>
    </iact:actionData>
  </iact:action>
  <iact:action type="add" startTime="34687">
    <iact:property name="dataType"/>
    <iact:actionData xml:id="d18">
      <inkml:trace xmlns:inkml="http://www.w3.org/2003/InkML" xml:id="stk18" contextRef="#ctx0" brushRef="#br1">3338 3678 174 0,'-13'5'59'13,"13"0"58"-13,0-5-58 11,5 8-30-9,-5-3 13 12,8 8-20-11,7 11 7 8,-2 2-18-6,5-7 9 5,-5-1-10-7,0 1 6 8,0-11-9-8,-6-3 0 8,1 0-4-7,-5-2 4 8,2-3-4-9,0-3 14 9,-5-2-8-9,0-8-3 9,0-6-3-10,-5 1-1 11,-3-1-1-10,0 6 3 7,-5 0-3-5,1 0 2 5,-1 8-1-3,-3 5-1 1,3 5-1-4,0 3 2 9,1 2-1-11,-1 17 1 9,5-9-1-7,3 8 0 8,5-7-1-9,0-1 3 8,5-5-1-8,-5-7 4 10,0-1-3-11,0-2-1 10,13 2-2-9,-13-5 12 9,2-8-6-8,4-3 4 6,-1-2-6-4,2-5 2 5,-4-1-4-8,2-2-1 8,0 6 0-7,-2 1-1 8,2 1 0-10,-5 0 0 10,0 8 0-9,0-3 0 8,0 3 0-9,0 5 0 12,-5-13 0-13,2 13 1 12,3 13-1-11,-5-8 0 11,5 8 0-9</inkml:trace>
    </iact:actionData>
  </iact:action>
  <iact:action type="add" startTime="35487">
    <iact:property name="dataType"/>
    <iact:actionData xml:id="d19">
      <inkml:trace xmlns:inkml="http://www.w3.org/2003/InkML" xml:id="stk19" contextRef="#ctx0" brushRef="#br1">2751 4294 310 0,'8'0'-29'10,"-1"0"170"-6,-4 5-71 8,12 8-36-9,-2 11-57 9,-5 5 11-9,0-3 6 9,-3-2 3-9,-5 2 3 8,0-7 0-7,0-6 45 7,0-3-28-6,0-7 19 5,0 2-18-6,0-5 8 7,0 5-13-7,0-15-2 7,0-3-5-7,0 7-2 7,0-1-2-7,0-12-2 7,0 1 0-8,0-9 0 9,0 9 1-9,0-6-2 9,0 6 0-9,-5-1 0 9,0 1 1-6,2 7 0 3,-5 3 0-3,3-2 6 2,5 7-3-4,-5 3 9 7,2 0-6-7,-2 13-3 7,0 1-1-8,0 15-3 10,5-6 1-10,5 9-7 9,0-14 3-10</inkml:trace>
    </iact:actionData>
  </iact:action>
  <iact:action type="add" startTime="36066">
    <iact:property name="dataType"/>
    <iact:actionData xml:id="d20">
      <inkml:trace xmlns:inkml="http://www.w3.org/2003/InkML" xml:id="stk20" contextRef="#ctx0" brushRef="#br1">3332 4428 283 0,'-2'0'40'15,"-11"5"121"-13,13 3-90 9,-5 3-41-8,2 15-11 8,-2 6-10-8,0 18-4 8,10-14-3-7,3 4-1 7,-3-16-1-7,3-3 0 8,-1-3 0-8,4-7 0 6,-9-9-1-7,3-2 3 9,3-8 0-8,5-15-5 7,-5-4 1-8,2-12 4 9,-7 10-2-8,-3-3 1 7,-3 6-1-8,-2-6 2 12,-3 14-1-15,3-6-1 11,-3 11 1-4,-2 5 6 2,2-2-3-3,1 10 12 2,-6 5-9-3,0 3 3 7,-3 10-5-9,-7 19-2 10,5 0-2-12,8 0 17 11,2-11-9-8,3-2-5 7,5-11-2-7,-2 0 0 7,2-8-1-9,0-5-2 11,2 14 1-11,-2-20-10 10,0 6 5-9</inkml:trace>
    </iact:actionData>
  </iact:action>
  <iact:action type="add" startTime="36741">
    <iact:property name="dataType"/>
    <iact:actionData xml:id="d21">
      <inkml:trace xmlns:inkml="http://www.w3.org/2003/InkML" xml:id="stk21" contextRef="#ctx0" brushRef="#br1">3430 4920 270 0,'0'-8'-24'6,"0"-2"147"-1,0 2-62 6,0-3-30-8,0 4-82 9,0 1 24-10,-5 6-58 11,3-8 42-11,2 16 21 11,0 3 11-9,0 2 146 5,7 0-67-5,-4 6-1 8,5-6-33-7,2-3-4 4,-5 3-16-5,3-5 3 7,-1-2-9-7,-1-4-1 7,-4 1-3-7,3-1-2 7,-5 4-2-8,13-1 26 10,-13-2-14-12,0-1 12 12,0-2-12-10,-5 0-1 9,2 6-5-10,-7-1-3 11,2-3-2-10,8-2 5 8,-7 0-3-6,2-2-5 5,-3 2 2-6,-2-11 3 8,-1 6-1-9,4 0-1 9,-4-3 0-10,9 5 1 11,-3 1 0-11,-1 2-4 10,-1-6 2-9,7 12-6 9,0-6 3-9</inkml:trace>
    </iact:actionData>
  </iact:action>
  <iact:action type="add" startTime="37406">
    <iact:property name="dataType"/>
    <iact:actionData xml:id="d22">
      <inkml:trace xmlns:inkml="http://www.w3.org/2003/InkML" xml:id="stk22" contextRef="#ctx0" brushRef="#br1">4035 4957 267 0,'-5'0'-29'10,"-3"0"148"-6,8 0-59 8,0 5-30-9,0 3-77 8,3 0 23-7,2-3 4 7,-5 6 9-7,5 0 6 7,-5-4 2-7,2 4 17 8,4-11-7-10,1 5 19 10,1-10-13-8,-8-8 30 7,0 13-22-8,0-5 34 9,0-3-32-9,-3 0 6 9,-2-5-14-10,3-1-3 11,-3 4-6-10,-3 2-3 8,-2-3-1-7,2 9 1 7,0-3-2-8,-5 5 12 9,6 0-6-9,-14 18 21 9,8 0-14-8,-7 14-4 7,2-14-5-8,5 14-2 8,0-8-1-7,5-1-2 7,0-7 1-6,1 0-9 6,4 2 4-9</inkml:trace>
    </iact:actionData>
  </iact:action>
  <iact:action type="add" startTime="37996">
    <iact:property name="dataType"/>
    <iact:actionData xml:id="d23">
      <inkml:trace xmlns:inkml="http://www.w3.org/2003/InkML" xml:id="stk23" contextRef="#ctx0" brushRef="#br1">4748 4976 372 0,'0'0'-19'15,"0"0"195"-15,-6 0-111 11,4 0-32-7,2 2-43 7,-10 9 4-7,7-11-19 6,3 5 12-6,-5 0 7 7,5 6 3-8,-5-3 7 9,5 2-3-8,0 3 20 7,5-10-10-7,-5 2-3 7,0 1-3-7,5-1-2 8,-2-10-1-11,-3 5 11 12,0-11-6-11,-3-5 8 11,-2 0-8-10,-3 3 3 8,0-3-4-7,-2 3 13 7,2 5-9-7,-4-5-6 7,4 8-1-8,-5 0 0 9,5-1-1-8,-2 12-1 7,0-1 0-8,-8 8 0 9,5 6 0-9,0 2-1 9,0 5 0-10,-2 13-1 11,7-10 1-9</inkml:trace>
    </iact:actionData>
  </iact:action>
  <iact:action type="add" startTime="38607">
    <iact:property name="dataType"/>
    <iact:actionData xml:id="d24">
      <inkml:trace xmlns:inkml="http://www.w3.org/2003/InkML" xml:id="stk24" contextRef="#ctx0" brushRef="#br1">5100 4939 286 0,'-8'0'39'9,"3"-8"124"-4,-2 3-116 5,7 10-29-6,0-3-8 7,7 14-5-7,-2 29-11 7,3-11 4-7,5 19 1 8,-5-11 0-10,-1-5 6 10,-1-11-2-9,1-13 12 9,-2-5-8-9,-5-2 2 8,3-1-4-7,7-5 5 8,-10-8-4-10,0-11 2 10,3-4-4-8,-3-4 2 7,0-2-3-7,0-2 3 7,0 10-3-7,-3-8-4 8,3 8 0-11,-5 5 5 15,5-2-2-16,-5 4 7 13,2 9-4-11,3-5 5 12,-5 7-6-12,5 3-1 10,-13-5-2-8,11 5-1 6,-3 8 0-7</inkml:trace>
    </iact:actionData>
  </iact:action>
  <iact:action type="add" startTime="39160">
    <iact:property name="dataType"/>
    <iact:actionData xml:id="d25">
      <inkml:trace xmlns:inkml="http://www.w3.org/2003/InkML" xml:id="stk25" contextRef="#ctx0" brushRef="#br1">6031 4962 329 0,'-7'0'24'13,"-4"3"152"-11,9 2-111 10,-8 6-32-9,7 7-15 8,-5 1-8-8,8 4-2 10,-5-9-5-10,5-1-1 8,0-8-1-7,0-2 0 7,8 7 0-7,-8-15 2 7,5-8-1-7,-5-14-2 8,0 4 1-10,0-6-1 10,0 10 0-9,-5 6 0 10,2 0 0-11,-2 8 0 9,0-3 0-7,-10 3-9 7,-11-6 4-7</inkml:trace>
    </iact:actionData>
  </iact:action>
  <iact:action type="add" startTime="40233">
    <iact:property name="dataType"/>
    <iact:actionData xml:id="d26">
      <inkml:trace xmlns:inkml="http://www.w3.org/2003/InkML" xml:id="stk26" contextRef="#ctx0" brushRef="#br1">4194 3406 276 0,'-5'-5'16'16,"5"5"130"-16,-7-8-73 10,1 3-42-6,-1-8-11 6,2 7-11-7,-3 1-1 9,0 3-5-9,-5-9 0 9,13 8-2-2,-5 1 0-5,-3-1 0 1,-5-2 22 2,1-3-11-3,-4 3 8 8,3-1-10-12,-7-1-3 12,2 1-4-12,5 6 1 11,5-5-1-9,0 5 6 10,-4 0-5-11,6 5 2 10,-1-5-3-10,-1 6-2 10,-2-6 0-8,-3 7 2 7,5 4-1-8,-5-3 1 17,6-3-2-20,-6 3 0 8,-3 3 0-4,-4-4 0 10,9-1-1-13,-9 2 9 12,7 2-5-12,-5-2 0 11,2-3-2-10,4 3 10 10,-4 3-6-9,-2-3-1 9,3 2-2-8,-3-2 1 7,2 3-1-7,-2 2-1 7,3 8-1-7,-3-13 0 10,5 2-1-12,-3-2 0 10,-2 5 0-11,6-2 2 14,4-3-1-15,-8 0 2 16,11 2-1-15,0 9-1 11,-3-6-1-12,8 11 7 15,-5 2-4-15,5-5-1 15,0 0-1-14,0 3 0 13,5-1-1-13,-5 4 3 9,0-9-1-5,0 1 4 7,0-1-4-5,0 3 6 0,0-3-4 2,8 6 2-1,-3 3-3-8,-2-4 1 12,-1 4-3-8,6-1 3 7,0-2-2-6,-3-1-2 8,-2-7 1-13,2 8 1 12,2-6-1-8,-1 6 1 8,-4-11-2-9,3 8 4 7,0-13-2-5,-5 16 2 6,3-6-3-7,0 1 4 6,-3-6-3-7,2 5-1 12,6-5 0-15,-3 6-1 16,-2-1 0-15,2 1-1 9,-5-1 1-7,5 6 1 12,-5-6-1-15,0 8 0 14,0-7 0-13,0-1 2 14,0-4-1-14,-5 4 0 12,5-5-1-12,0 6 0 11,0-6 0-7,0 0 0 5,0-3 0-2,0 4 0-1,0-7 0-5,0 4 4 12,0-3-2-9,0 2-5 3,0-2 2-4,0 3 4 9,5-3-2-12,-5 2 2 14,3-2-1-15,2 0-1 11,-5 3-1-7,5-3 3 7,-3-3-2-8,-2 0 1 10,6-2-1-8,-6-1-1 5,2 1 1-4,3 2-1 2,0-5 0-6,-5 5 4 13,13-5-2-11,-5 8 0 5,5-8-2-6,0 6 1 10,-6-6-1-10,9 2 3 8,2 1-1-9,-5-3-1 14,0-3 0-15,7 1-1 11,-7-4 0-9,2 1-2 10,3 2 2-13,-5 3-1 12,3-5 1-8,2-3 4 7,-5 6-3-8,7-1 0 10,-7 3-1 0,8-5 0-9,-8 5 0-4,2 0 0 11,-2 0 0-8,0 0 0 10,5 0 0-10,-3 0 0 12,-2 5 0-14,0-5 2 11,0 0-2-10,2 0 1 9,-2 0-1-5,0 0 0 5,0 0 0-7,2-5 0 6,-2 5 1-7,0-5-1 9,0 2 0-4,-5 3 0 1,2-5 0-9,-5 5 1 11,3-6-1-7,-1 6 2 7,-4-8-1-8,2 3-2 13,0 0 0-16,-2-3 3 11,2 3-1-7,-5-8 0 7,0 2 0-7,0 3 0 6,-5-5-1-7,2 2 1 11,3 4-1-9,-5-7-2 3,5 4 0-3,-5-3 2 8,2 5-1-13,3-5 2 12,-5 2 0-8,3-2 1 7,2-5-1-7,-11-9-1 8,9 9 0-10,-3-6 0 13,0-2 0-14,5-3 0 12,5 10 0-10,-5-12-1 7,5 7 0-6,-3 0 5 6,1-2-2-3,12-13-5 3,-7-1 1-3,-3-10 6 0,3 13-2-5,-3-8-6 13,-5 3 2-6,8-16 0-2,-8 16 1-6,0-16 0 9,-5 16 1-7,2-8 1 12,3 16 0-15,0 0 0 13,0 2-1-10,0 19 4 8,0-16-1-7,0 3-2 9,0 7-1-10,-5 6-4 6,5 0 1-4,0-8 1 5,-5 10 1-8,5 3 1 13,-3-5 1-6,3 0-1-4,0 3 0-3,-5 2 2 10,5 2-1-9,0 1-1 12,0-3 0-15,0 8 0 12,0-5 0-10,-5 5-2 11,5-5 0-11,-8-3 1 10,-2 8 1-9,10 0-1 9,-3 0 1-9,1 0 4 8,-3 0-3-6,-3 0 0 8,-2 5 0-12,-1-5-2 11,-7 0 0-9,3 0 0 8,2 0 0-6,-5 0 1 6,0 0 0-9,8-5 0 10,-3 5 0-8,0-6 0 9,0-1 0-10,5-4-14 10,1-2 7-12,-4 0-43 10,4-6 25-7</inkml:trace>
    </iact:actionData>
  </iact:action>
  <iact:action type="add" startTime="44874">
    <iact:property name="dataType"/>
    <iact:actionData xml:id="d27">
      <inkml:trace xmlns:inkml="http://www.w3.org/2003/InkML" xml:id="stk27" contextRef="#ctx0" brushRef="#br1">4853 3659 252 0,'-5'5'2'16,"5"1"125"-16,-5-1-63 9,2-5-32-6,-2 3 17 9,-3 2-31-7,-5 0 9 5,1-5-14-8,-14 3 20 10,0-3-16-9,-2 0 13 10,7-3-15-10,-7-2 9 9,2 0-11-10,-7-3-7 11,2 2-2-11,-5-4 5 10,5 2-5-9,-8-3-2 13,11 4-1-15,0 1 1 16,10-2-1-17,-3 6-3 8,3-1 1 1,8 3 3-3,-3 0-1-4,0 0-3 13,8 0 1-15,-3 0 3 12,3 3-1-8,3-1-3 8,-4 1 1-10,-1 2-10 13,7 1 5-15</inkml:trace>
    </iact:actionData>
  </iact:action>
  <iact:action type="add" startTime="45356">
    <iact:property name="dataType"/>
    <iact:actionData xml:id="d28">
      <inkml:trace xmlns:inkml="http://www.w3.org/2003/InkML" xml:id="stk28" contextRef="#ctx0" brushRef="#br1">4495 3412 235 0,'0'13'-49'7,"-12"13"143"-6,-9 14-47 11,0-17-24-9,1 4-11 8,-1-14-6-8,-10 5 1 9,3-5-3-8,2 6 86 6,1-9-44-7,-9 6 28 9,8 0-38-9,6 0-12 9,4-3-12-8,-2 3-6 7,3 0-3-8,10 2-2 9,-3-2 0-7,8 2-3 8,3-2 1-13,7 5 0 11,-2-3 0-6,12 1-9 11,1-6 5-16,-1-8-13 10,6 1 8-7,8-12-36 10,-4-7 23-10</inkml:trace>
    </iact:actionData>
  </iact:action>
  <iact:action type="add" startTime="45797">
    <iact:property name="dataType"/>
    <iact:actionData xml:id="d29">
      <inkml:trace xmlns:inkml="http://www.w3.org/2003/InkML" xml:id="stk29" contextRef="#ctx0" brushRef="#br1">4827 2938 224 0,'0'13'-13'8,"-5"18"119"-4,3 19-47 8,-4-2-28-9,-6 5-16 10,4-17-8-12,-5 14 37 12,5-18-22-10,-2 5 19 9,2-13-25-10,1-3 1 10,1-6-9-8,4 1-4 7,-3-5-2-7,0-3-4 7,2-3 0-8</inkml:trace>
    </iact:actionData>
  </iact:action>
  <iact:action type="add" startTime="46106">
    <iact:property name="dataType"/>
    <iact:actionData xml:id="d30">
      <inkml:trace xmlns:inkml="http://www.w3.org/2003/InkML" xml:id="stk30" contextRef="#ctx0" brushRef="#br1">5007 3048 300 0,'-5'8'-21'12,"3"34"161"-8,-11 29-70 7,5-26-35-8,-5 16-23 10,0-30-7-11,-5 11-2 9,3-2-2-7,-11-8 26 8,13-9-14-9,-15 14 29 8,15-13-22-7,-13 7-3 7,14-12-8-7,-9 4-5 7,3 4-1-7,5-3-3 7,3-6 1-8,5-5-8 12,0-2 3-15,5 2-31 12,0-8 18-7</inkml:trace>
    </iact:actionData>
  </iact:action>
  <iact:action type="add" startTime="46421">
    <iact:property name="dataType"/>
    <iact:actionData xml:id="d31">
      <inkml:trace xmlns:inkml="http://www.w3.org/2003/InkML" xml:id="stk31" contextRef="#ctx0" brushRef="#br1">4948 3420 118 0,'5'0'169'9,"8"-8"-25"-5,-13 8-76 7,13-6-36-5,8 1-17 3,-1 0-7-5,6 2 14 7,-11-2-10-8,4 0 13 8,-7 5-13-7,-4 0 15 8,0 5-14-9,0 0 6 8,-3 3-9-7,0 3 4 7,-5 4-7-7,-5 28 9 8,0-28-9-10,-3 9-3 10,-5 2-2-9,-2 11-2 14,4-18 1-17,3 7-1 10,1-8 0-2,-1 6 3-1,-2-13-1-4,7 7-1 9,-5-10 0-10,8 3-1 11,0 2 0-10,0-8 2 9,0 3-1-10,8 2 0 12,0-2 0-13,0-2-1 12,4 1 0-11,19-1 1 10,-7-6-1-7,19-6 1 5,-14 6 0-4,9-7-2 4,-12 1 1-3,7 1-18 1,-12 2 9-6</inkml:trace>
    </iact:actionData>
  </iact:action>
  <iact:action type="add" startTime="47045">
    <iact:property name="dataType"/>
    <iact:actionData xml:id="d32">
      <inkml:trace xmlns:inkml="http://www.w3.org/2003/InkML" xml:id="stk32" contextRef="#ctx0" brushRef="#br1">4655 4365 356 0,'5'-6'0'10,"-5"-1"175"-7,8 1-108 9,0 1-34-9,-8 0-13 9,-3 2-10-9,-10 1 0 9,8-4-5-9,-8 1-1 9,-2 2-2-9,-14-7 0 9,6 2 0-9,-13-3 1 8,18 3-2-6,-13 1 14 5,16 1-8-6,-3 1 2 7,2 0-5-7,4 2-2 7,4-2-1-8,-5-6-13 8,8 9 6-7,-3-4-23 8,3 6 14-9</inkml:trace>
    </iact:actionData>
  </iact:action>
  <iact:action type="add" startTime="47418">
    <iact:property name="dataType"/>
    <iact:actionData xml:id="d33">
      <inkml:trace xmlns:inkml="http://www.w3.org/2003/InkML" xml:id="stk33" contextRef="#ctx0" brushRef="#br1">4575 3970 422 0,'0'8'-35'10,"-5"2"214"-7,2 30-107 8,-9-3-36-8,-4-1-40 9,1-9 1-9,-6-1 2 9,1-7 0-8,-14-6 1 7,1-8 0-9,-8 21 16 11,10-18-8-10,2 8 7 12,4-3-7-15,9-5-1 15,-2 3-4-15,3 2-4 10,4-5 1-6,9-3 0 8,-3 3 0-3,5 2-12-3,5-2 6-3,-3 3-5 9,9 5 5-8,9-1 2 7,1 1 1-8,7 0 0 9,-2 0 1-9,13-3-1 9,-11 0 1-9,10-2-14 10,-12-3 7-12</inkml:trace>
    </iact:actionData>
  </iact:action>
  <iact:action type="add" startTime="47966">
    <iact:property name="dataType"/>
    <iact:actionData xml:id="d34">
      <inkml:trace xmlns:inkml="http://www.w3.org/2003/InkML" xml:id="stk34" contextRef="#ctx0" brushRef="#br1">5087 3901 271 0,'-7'0'40'11,"-6"6"116"-6,13-6-92 5,-6 2-39-6,4 4-13 7,-3 1-6-7,-3 4-18 7,3-3 6-7,-3 2-4 7,0-4 5-9,3 7 3 10,-2 0 0-7,1 0 18 7,6 0-7-11,0 11 3 12,0-6-6-10,6 9-3 9,-4-9-1-9,3 1-1 8,0-6 0-7,3-5-15 7,-5 5 7-5</inkml:trace>
    </iact:actionData>
  </iact:action>
  <iact:action type="add" startTime="48353">
    <iact:property name="dataType"/>
    <iact:actionData xml:id="d35">
      <inkml:trace xmlns:inkml="http://www.w3.org/2003/InkML" xml:id="stk35" contextRef="#ctx0" brushRef="#br1">5440 3820 287 0,'0'5'-32'12,"-8"27"160"-10,-10 20-65 10,5-15-31-9,-2 0-33 8,-6-13 1-7,-12 15 0 7,9-15 0-6,-4 7 52 6,0-9-33-8,-8 9 22 8,8-12-20-8,-14 12-10 9,12-5-5-8,-6 1 1 7,10-4-3-7,-5 9-2 8,10-8-1-10,-2 13-8 13,10-14 4-15,0-2-29 14,1-2 16-11,4-1-24 6,3 1 20-3</inkml:trace>
    </iact:actionData>
  </iact:action>
  <iact:action type="add" startTime="48740">
    <iact:property name="dataType"/>
    <iact:actionData xml:id="d36">
      <inkml:trace xmlns:inkml="http://www.w3.org/2003/InkML" xml:id="stk36" contextRef="#ctx0" brushRef="#br1">5386 4109 348 0,'2'6'-18'10,"3"-1"184"-6,-5-2-97 8,0 2-39-10,0 0-15 11,0-2-8-10,6 10-3 8,1-8-3-7,-2-18 9 7,-2 5-5-8,-3 8 3 9,5-5-3-7,-2-3 7 5,2 3-5-7,0-1-1 9,3 1-2-9,-3 2 0 9,3 6-2-9,4 8-1 9,-4 7 0-9,-3 3 1 10,3 16-1-12,-8 10-1 12,-5-12 0-11,-3 12 2 15,-5-8-1-17,-2-2 2 10,5-10-2-4,-3-4-1 3,5-4 1-5,-7-1 1 8,2-2-2-8,0 0 13 7,5-8-6-8,-2-3 4 7,7 0-5-6,-2-2-1 9,-3 2-3-11,8-5-1 10,-7 5 0-8,7-5-1 7,0 0 0-9,0 0 2 11,10 0-1-10,13-10 1 8,0 2-1-6,8-3 1 6,-5 4-1-6,7-4-1 5,-4 3 1-7,4 0-1 9,-7 3 0-9,2 0 0 8,-2-1 0-8,0 4 0 9,-1 2 0-8,-4 0 2 8,-6 0-2-11,6 0 1 12,-3 8-1-9,-5-3-13 9,0 3 7-12</inkml:trace>
    </iact:actionData>
  </iact:action>
  <iact:action type="add" startTime="51119">
    <iact:property name="dataType"/>
    <iact:actionData xml:id="d37">
      <inkml:trace xmlns:inkml="http://www.w3.org/2003/InkML" xml:id="stk37" contextRef="#ctx0" brushRef="#br1">5625 2630 356 0,'-5'0'-9'11,"0"-6"183"-7,-3 4-104 8,-7-4-36-10,-3 1-19 11,-3-3-7-11,-7-2-5 10,-3-3-1-9,-3-1-1 9,1 1 0-8,-19 0 7 7,19 3-4-7,-16 2 6 7,16-3-4-8,-16 3-3 9,18 8-2-9,-15 0 2 8,4 8-2-6,-4 3 0 7,15-3-1-9,-5 10 0 11,10 0 0-13,-17 14-2 12,14-8 1-12,-9 7 1 10,9-4 0-5,-4 10 3 4,7-16-1-3,-7 15-1 2,7-17 0-2,-10 34-1-1,10-27 0-1,1 16-1 5,4-10 1-6,-5 10 0 7,11-11 0-7,-3 17 0 8,2-9 0-11,4 19 1 13,-1-10-1-11,2 20 0 10,9-23 0-12,-3 13 0 13,2-16 0-12,3 13 3 10,0-18-2-8,0 8 3 6,0-11-2-5,8 11 3 5,-6-11-3-8,9 16 8 10,-4-11-5-8,6 11-1 7,0-7-1-7,3 7 7 7,-6-11-6-7,5 16-1 7,-2-18-1-8,5 3 2 11,-2 2-3-14,2-8 4 13,-3 3-2-9,11 21 2 6,-13-21-2-5,12 10 2 5,-9-2-2-4,4 10 4 4,1-15-3-7,10 15 5 9,-16-23-5-9,11 12 5 8,0-7-5-8,0 0 0 9,-8-11-1-10,10-2 6 10,-8-5-5-8,14 7 1 9,-8-8-4-13,7-5 8 15,1-7-5-13,7 4 0 9,-8-5-2-6,13-10 1 5,-7 5-2-5,23-10 5 5,-21-1-3-7,23-10-1 10,-23 8-1-11,24-11 3 10,-24 11-2-9,13-11 0 9,-15 6-1-9,12-3 2 9,-10-3-2-11,0 0 1 13,-7 6-1-12,4-14 0 12,-9 6-1-12,9-13 2 11,-15 10-1-10,16-21 1 7,-18 13-1-5,4-13 0 5,-7 13-1-6,3-32 3 7,-8 25-1-8,0-51 15 9,-13 37-8-9,-13-68-4 9,0 70-3-9,-33-102 1 9,25 111-2-9,-38-108 3 8,33 89-2-7,-46-108-1 9,44 111 1-12,-60-95-2 15,57 110 1-16,-38-81-1 12,43 79 0-9,-41-86-3 8,42 85 2-5,-42-59 1 5,38 70-1-10,-43-46 2 10,39 46-1-8,-21-7 3 9,8 15-2-8,-14 8 2 8,14 6-1-9,-8 10-2 8,15 8 0-8,-7 13 0 11,5 6 0-14,-23 33-1 15,22-4 1-14,-22 44-56 11,41-55 27-8</inkml:trace>
    </iact:actionData>
  </iact:action>
  <iact:action type="add" startTime="53247">
    <iact:property name="dataType"/>
    <iact:actionData xml:id="d38">
      <inkml:trace xmlns:inkml="http://www.w3.org/2003/InkML" xml:id="stk38" contextRef="#ctx0" brushRef="#br1">4722 5194 200 0,'0'0'57'12,"0"-3"72"-8,0-2-65 6,-5 0-31-7,2 0-11 10,-5-8-11-9,-17-9 9 9,-1-1-12-13,-13-4 44 13,16 4-25-12,-13-9 34 12,13 14-30-10,-10-3 15 9,9 2-23-9,1 3 3 8,-2 3-13-8,4-3-3 9,0 9-5-9,3 1-1 9,-2 1-3-9,2 2 0 8,-3 3 0-4,1 3-3 2,4 2 1 1,-10-5 0-2,6 6 1-8,-6 1 2 14,6 4-2-11,-6-3 11 9,0 5-6-12,-2 5 9 15,2-2-8-15,-7 21 7 15,12-13-6-13,-12 15 1 10,12-7-5-9,-10 13-1 9,5-11 0-9,-10 16-2 8,11-16 0-6,-14 14 0 6,18-17 0-4,-12 9 1 3,12-14-1-9,-4 19 3 9,9-22-1-2,-2 17-5-1,3-16 2-4,-3 7 3 11,10-4 0-14,-7 1-2 16,4 1 1-16,6 6 2 14,3-4-2-13,2 11 1 13,2-10-2-14,3 5 1 14,3-6-1-10,5 14 0 6,-5-8 0-3,5 8-1 0,-1-3 1 3,1 3 0-1,-8-19 0-1,11 14 4-3,-3-4-3-3,5-17 1 9,-8 2-2-9,13 3 1 14,-2-1-1-15,7 9 1 11,3-16-1-10,10 10 0 14,-15-8 0-16,15 4-8 12,-8-7 4-11,6-2 2 12,2-5 1-7,5 3 7 3,-12-11-4-2,12-5 1 1,-7 5-1 1,15-11-3-1,-8 3 0-7,16-15 4 9,-23 9-2-3,22-12-3 4,-22 13 1-11,12-11 7 15,-22 14-3-14,22-9-6 11,-17-12 1-9,7-1 8 10,-13 6-3-10,5-9 1 8,-7 6-3-6,5-15 1 5,-10 12-2-3,-1-10 4 0,-12 16-2 3,5-14 0-4,-8 6-1 5,3-6 6-9,-8 4-4 4,5-9 11 6,-5 3-7-12,-5-8-3 15,-3 13-3-14,-13-13 5 12,3 8-3-11,-23-35 9 10,8 19-6-9,-34-36-3 9,33 44-1-8,-30-22 4 8,31 25-4-12,-21-11 4 12,20 21-3-3,-17-2 0 0,15 7-2 0,-11 9 0-1,9 7-1-7,-16 3 0 8,15 2 0-6,-28 8 0 11,26 6 0-13,-26 10-4 14,23 6 3-14,-10 10-17 12,16 0 9-11,-11 10-31 9,15-7 20-6,-12 23-62 6,13-13 40-6</inkml:trace>
    </iact:actionData>
  </iact:action>
  <iact:action type="add" startTime="59344">
    <iact:property name="dataType"/>
    <iact:actionData xml:id="d39">
      <inkml:trace xmlns:inkml="http://www.w3.org/2003/InkML" xml:id="stk39" contextRef="#ctx0" brushRef="#br1">7331 5394 222 0,'5'-2'2'7,"3"-1"111"-7,2 0-57 11,-2-2-28-9,-1 0-14 14,-7 2-7-16,6 3-3 15,-6-5-2-12,0 0 36 5,0-1-19-3,0 4 16 5,0-4-20-6,2-4 7 7,3 7-11-8,0-10-1 8,11 3-6-8,4-17 0 9,-2 1-2-7,8-3-1 6,3 5 1-9,4-10 9 10,-7 5-5-1,7-3 4-5,-12 11-5-3,-1 3-2 11,-2 5-1-13,3-6 3 11,-8 9-3-10,-6 2-3 12,1-3 1-12,0 4 0 9,-3 1 0-7,-2 4 0 5,-1-1 0-6,6 3-15 9,-8-5 7-5</inkml:trace>
    </iact:actionData>
  </iact:action>
  <iact:action type="add" startTime="59931">
    <iact:property name="dataType"/>
    <iact:actionData xml:id="d40">
      <inkml:trace xmlns:inkml="http://www.w3.org/2003/InkML" xml:id="stk40" contextRef="#ctx0" brushRef="#br1">7629 4804 244 0,'5'0'-2'13,"-2"-5"124"-12,7 3-60 11,-5-4-31-8,6 1-16 6,-4-3-7-7,4 3-4 9,-4 0-1-9,-1-3 10 9,1 2-5-10,1-1 34 11,-5 1-23-9,-1 1 19 7,6-3-18-8,5 3 0 8,-5 0-10-8,10-3-1 10,-6 2-5-9,12-2 0 7,-6 3-2-9,2-5-1 11,-2 2-1-11,-2 0 0 15,-4 3 0-16,1-1 0 9,0-2 0-6,-5 3-4 7,0 5 2-6,-3-5 1 6,0 2 1-9,3 3 0 9,-8 0 0-9,7 3 4 13,-2 7-2-6,-2 4-1-1,0 4-1-7,4 14 1 11,-7-6-1-12,0 3 0 15,0-3 0-15,-7 22 0 15,1-25 0-14,-4 9 2 11,0-6 0-9,-16 16-2 10,13-15 1-10,-7 2-5 9,-1 2 2-9,-2-2 1 7,8-2 1-1,-3 4 1-2,5-10 1 2,2 8-2 0,-1-10 1-8,1-1 1 9,4 0-1-8,4-4 2 10,-2-1-2-7,0-8-2 5,2 3 0-6,3-3 3 7,0 1-2-8,0 1 1 8,0-7-1-7,3 14 0 8,7-9 0-6,-2-10-3 3,5-3 1-7</inkml:trace>
    </iact:actionData>
  </iact:action>
  <iact:action type="add" startTime="62222">
    <iact:property name="dataType"/>
    <iact:actionData xml:id="d41">
      <inkml:trace xmlns:inkml="http://www.w3.org/2003/InkML" xml:id="stk41" contextRef="#ctx0" brushRef="#br1">9464 7888 190 0,'2'0'34'15,"4"5"79"-15,6-3-57 12,-6 4-28-11,1-6-7 12,1 0-11-8,-3 0-5 4,-2 0-2-6,2 0 25 9,-5 0-13-10,0 0 41 12,0 5-31-7,0-5 19 0,0 0-22-5,-5 13-8 10,2-8-7-9,-7 9 5 9,0 4-5-9,-8 8 6 9,2-7-7-9,3 4-2 9,0-9-2-10,-5 4-2 11,5 1 1-5,6-4 4 0,-1 1-3-6,0-8-3 10,3 0 1-8,-5-3-1 7,10 0 1-9,-3 1 0 11,3-1 0-10,-5-2 0 8,3 5 0-7,2-8 0 7,-6 5 0-6,6-5-8 4,-7 13 5-6,7-8-11 9,0 3 7-9,7-3-18 10,-1-5 13-8</inkml:trace>
    </iact:actionData>
  </iact:action>
  <iact:action type="add" startTime="62800">
    <iact:property name="dataType"/>
    <iact:actionData xml:id="d42">
      <inkml:trace xmlns:inkml="http://www.w3.org/2003/InkML" xml:id="stk42" contextRef="#ctx0" brushRef="#br1">9446 7882 275 0,'-13'-2'18'11,"3"2"129"-7,7 8-75 8,1-3-42-9,-6 8-16 8,3 5-7-7,-3-4 3 8,-2-1-5-10,-1 10-1 10,-4-7-1-8,5 3 2 7,-3-1-3-7,0-2 5 7,-5 0-3-8,2 2 2 10,4 1-3-12,-1-1 9 11,5 0-6-8,-5 4-1 7,5-9-3-6,-2 0-2 5,2 0 0-6,6 3-2 11,2-8 1-15,-5 2 0 12,5 3 1-9,5 1 11 8,-5-7-6-7,2 4 2 8,4-3-5-10,1 2 17 10,6-7-9-8,5 29 2 8,-2-17-6-9,2 4-3 8,-3-6-2-7,3 5-5 6,-3 1 2-6,6 7 1 7,-3-7 1-7,-3-1 7 8,4 6-4-9,-7-11-1 8,1-3-1-8,-2 4-30 10,-1-12 14-11</inkml:trace>
    </iact:actionData>
  </iact:action>
  <iact:action type="add" startTime="63660">
    <iact:property name="dataType"/>
    <iact:actionData xml:id="d43">
      <inkml:trace xmlns:inkml="http://www.w3.org/2003/InkML" xml:id="stk43" contextRef="#ctx0" brushRef="#br1">8365 7142 222 0,'0'6'2'12,"-10"7"111"-11,-3 11-56 10,0-6-29-7,-2 8-7 7,2-7-10-8,-3 2 0 9,-2-3-6-9,0-2 56 8,3 0-38-6,-3 0 11 5,5-3-18-6,3-8 1 7,5 3-9-8,-3 0-2 9,0-3-2-8,3 0-2 8,0-2-2-11,2 2-3 12,3 1 1-9,-5 1-41 8,5-1 22-11</inkml:trace>
    </iact:actionData>
  </iact:action>
  <iact:action type="add" startTime="64079">
    <iact:property name="dataType"/>
    <iact:actionData xml:id="d44">
      <inkml:trace xmlns:inkml="http://www.w3.org/2003/InkML" xml:id="stk44" contextRef="#ctx0" brushRef="#br1">8159 7116 234 0,'0'5'69'10,"0"-2"83"-9,-5 21-81 13,5-6-45-14,-8 14-9 15,8-14-9-15,-10 1-7 12,2-1-1-8,1-2 1 8,-6 0-1-8,-3-1 0 5,4 1 0-5,-1-3 3 7,0 1-2-8,5-9 5 10,-5 8-3-11,8-5 4 10,-5 8-4-9,5-1 2 10,5-1-3-11,-5 1-1 11,5-1 0-10,0 4-3 11,5-5 2-14,-5 8-1 16,2-8 1-16,1 1 0 10,7-1 0-5,-5-3 9 5,3 3-4-5,5-2 0 7,0 15-3-9,0-13 5 8,-6-7-3-9,6 7 1 10,3-5-2-8,4 2 7 9,-7-2-5-12,5 3-2 12,-3-6-2-10,6 6-3 9,-3 2 1-11,-5-8-2 14,0 3 2-14,2 5 1 12,-2-5-1-9</inkml:trace>
    </iact:actionData>
  </iact:action>
  <iact:action type="add" startTime="66049">
    <iact:property name="dataType"/>
    <iact:actionData xml:id="d45">
      <inkml:trace xmlns:inkml="http://www.w3.org/2003/InkML" xml:id="stk45" contextRef="#ctx0" brushRef="#br1">3590 8949 246 0,'2'-6'-3'15,"3"1"124"-13,-5-3-56 10,0-2-33-12,0 7-16 11,0-2-8-8,0-3 3 9,0-3-5-10,0-7 37 12,6 5-24-13,1-11 5 12,-2 6-11-10,1-6 0 9,4-2-6-9,3 5 18 8,-8 5-12-8,3-8-6 10,-1 3-4-11,6-3-3 10,-8 6 0-9,3-1-3 9,-3 6 2-9</inkml:trace>
    </iact:actionData>
  </iact:action>
  <iact:action type="add" startTime="66407">
    <iact:property name="dataType"/>
    <iact:actionData xml:id="d46">
      <inkml:trace xmlns:inkml="http://www.w3.org/2003/InkML" xml:id="stk46" contextRef="#ctx0" brushRef="#br1">3561 8454 212 0,'-5'5'24'9,"5"5"94"-4,-5-2-59 6,5-2-30-7,0-1-14 6,8-2-8-7,2-6-17 10,3-2 5-11,-10-1 3 11,2-2 0-10,8-15 29 9,-1-4-14-8,9-20 49 6,-13 21-36-7,5 2 13 9,0 6-19-8,-1-6-4 9,1 5-8-12,8-2-1 10,-8 8-3-7,2 3 3 7,-2 4-3-8,0 4-2 9,0 2-1-9,-6 0-1 9,1 2 0-4,-3 9-1 0,3-3 0-6,-3 16 2 10,-2-11-1-5,2 24-1 3,0 28 1 0,-2 17 2-5,2-29-1-2,0 39-4 7,3-53 1-8,4 35 1 13,-6-32 1-14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460" units="cm"/>
          <inkml:channel name="Y" type="integer" max="10140" units="cm"/>
          <inkml:channel name="F" type="integer" max="2048" units="dev"/>
          <inkml:channel name="T" type="integer" max="2.14748E9" units="dev"/>
        </inkml:traceFormat>
        <inkml:channelProperties>
          <inkml:channelProperty channel="X" name="resolution" value="721.09375" units="1/cm"/>
          <inkml:channelProperty channel="Y" name="resolution" value="704.1666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1-14T14:19:18.85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1944">
    <iact:property name="dataType"/>
    <iact:actionData xml:id="d0">
      <inkml:trace xmlns:inkml="http://www.w3.org/2003/InkML" xml:id="stk0" contextRef="#ctx0" brushRef="#br0">8574 4554 321 0,'0'0'160'2,"46"-21"-97"5,-13 11-37-1,14-11-13 3,-9 5-6-4,11-10-4 5,-10-1-1-8,22-23-1 15,-14 19 1-16,38-22 15 8,-31 27-8-7,72-35 12 10,-75 43-10-9,104-38 20 10,-83 33-16-11,82-33-5 15,-74 35-6-17,84-29 12 11,-89 27-7-3,77-27 4-1,-98 31-7 2,72-20 16-2,-72 20-11-1,39-12 12 2,-47 12-12-4,0-5-4 6,-17 11-4-4,-9 0 2 6,-2 8-3-11,-10-8-1 13,-3 7 0-13,-5-7-1 11,-13-5 0-9,-33-11-27 11,-8-3 14-14</inkml:trace>
    </iact:actionData>
  </iact:action>
  <iact:action type="add" startTime="12464">
    <iact:property name="dataType"/>
    <iact:actionData xml:id="d1">
      <inkml:trace xmlns:inkml="http://www.w3.org/2003/InkML" xml:id="stk1" contextRef="#ctx0" brushRef="#br0">8666 3535 241 0,'0'-8'69'9,"13"-5"86"-4,-3-2-82 8,1 7-44-13,-4 0 28 12,-1 5-29-8,-1 3-3 6,-3 0-13-7,3 11-4 9,-12 2-4-8,-16 24-4 7,-6-6 0-9,-35 32 2 11,20-23-1-10,-48 42 18 9,40-38-10-7,-56 56 5 5,62-63-8-5,-73 76 14 7,58-55-9-9,-53 50-1 9,63-63-6-7,-57 76 2 4,62-71-3-1,-34 71-1 1,51-84-1-7,-14 55 6 9,14-44-4-3,11 7-2 0,3-2 0-5,15-9 0 9,8-12-1-12,25 29 1 15,-5-27 0-14,44 29 1 13,-20-29-2-13,48 27 6 12,-46-38-3-10,70 22-1 7,-68-26-2-5,70 20 3 6,-79-26-1-4,74 29 6 0,-70-28-3 3,57 12-3-4,-56-10-1 4,40 2 6-2,-45-5-4-7,20 0-1 8,-26-13-1-6,18 0 0 12,-18-10-1-14</inkml:trace>
    </iact:actionData>
  </iact:action>
  <iact:action type="add" startTime="13176">
    <iact:property name="dataType"/>
    <iact:actionData xml:id="d2">
      <inkml:trace xmlns:inkml="http://www.w3.org/2003/InkML" xml:id="stk2" contextRef="#ctx0" brushRef="#br0">11010 3907 457 0,'-8'-11'-41'15,"6"3"224"-14,-11 3-106 12,8 5-38-12,-29 0-36 11,6 0-2-7,-16-11-28 4,8 9 12-6,-15-4 8 9,23-1 4-10,-16 7 34 10,10 2-16-9,-14 14 14 9,9 10-14-8,-13 19 8 7,16-3-11-9,-15 53-6 16,30-45-2-18,-15 61 1 11,26-56-3-9,-3 69 1 10,11-74-2-4,9 37 1-1,-4-37-1 1,12 0 2 1,1-24-2-7,10 3 1 11,-8-8-1-13,12-8 2 13,1-2-2-11,16-17 2 15,-14-1-1-16,24-28 9 11,-14 1-5-10,17-16 3 10,-27 5-5-9,8-28 0 7,-20 17-1-3,10-52-2 2,-8 37 0-2,0-18-1 0,-2 12 0 3,7-54 1-3,-15 81 0-5,0-45-3 10,-6 45 2-9,-2-8 1 7,-2 34 0-5,2 11 0 5,-5 8 0-7,0 5-1 9,-8 13 0-8,-12 98-1 8,10-46 0-9,-11 109 1 10,18-100 0-10,-7 92 8 7,8-98-4-3,4 69 1 2,3-95-3-1,3 21 0 0,5-23-2-7,5 2 1 11,-8-16-1-9,13-2 3 8,-2-5-2-5,5-12-1 6,2-1 1-12,13-19-4 15,-2-6 1-14,7-36-21 12,-13 10 11-10,6-37-48 9,-18 14 30-9,12-45-43 7,-17 60 37-4</inkml:trace>
    </iact:actionData>
  </iact:action>
  <iact:action type="add" startTime="13788">
    <iact:property name="dataType"/>
    <iact:actionData xml:id="d3">
      <inkml:trace xmlns:inkml="http://www.w3.org/2003/InkML" xml:id="stk3" contextRef="#ctx0" brushRef="#br0">11489 3857 81 0,'5'0'138'9,"-5"-6"-28"-3,5 6-56 3,-5 0-26-6,8 19 48 8,-3 18-38-8,3 52 15 9,-14-31-27-9,-1 26 30 9,-1-10-28-9,3 34 9 9,5-50-18-9,-8 13 1 13,8-21-10-15,-5-13 10 8,5-8-10-6,-3-11 2 11,1-5-6-5,-1-5-2-4,3-2-1 0,-7 1 4 5,1-14-4-8,-1-7 4 14,2-17-4-16,-11-56 9 14,11 32-6-13,-3-51 2 13,3 56-4-13,5-55-2 12,0 34-1-9,8-63 6 6,-3 78-4-4,16-81 0 4,-16 93-1-3,18-35 0 0,-13 47 0 3,11-15-2-3,-8 26 0-6,2 7-2 10,3 1 1-5,3 13 0 5,-3 3 0-11,2 7-22 15,1 4 12-14,-1-1-8 10,-7 5 10-7,8-5-29 9,-3-2 19-10</inkml:trace>
    </iact:actionData>
  </iact:action>
  <iact:action type="add" startTime="14278">
    <iact:property name="dataType"/>
    <iact:actionData xml:id="d4">
      <inkml:trace xmlns:inkml="http://www.w3.org/2003/InkML" xml:id="stk4" contextRef="#ctx0" brushRef="#br0">11859 4088 395 0,'5'0'8'13,"16"13"174"-13,25 6-107 12,-12-11-38-10,7-3-13 10,-8-5-12-6,19-18 3 4,-16-1-8-8,15-23-2 9,-10 3-3-7,1-30 3 8,-19 30-2-10,5-35 8 11,-15 29-6-10,0-36 4 9,-11 33-4-9,-4-7 3 13,-3 10-4-16,-3 13-2 16,0 9 0-15,-5 4-2 11,1 9 0-11,-14 5-2 9,-10 10 1-4,-13 29 3 6,13 3-1-11,-18 39 5 11,23-28-3-9,-15 52 2 8,25-50-2-5,-7 45 0 6,15-45-1-12,0 26 0 15,8-29 0-14,10 1 2 12,0 2-1-10,16 8 14 8,-1-22-9-7,14 7-2 6,-3-14-3-4,28-3-3 4,-15-18 0-3,43-8-1 2,-35-8 0-9,56-29 1 16,-54 16-1-16,49-32-20 13,-47 11 10-11,68-47-10 9,-83 49 11-9,67-73 0 14,-72 68 5-16,46-55-3 14,-43 45 4-12,41-69 1 9,-57 79 1-9,26-65 0 11,-29 57 1-8,-4-36 1 7,-11 46 0-10,-10-7 0 11,-1 24 0-12,-12 8 1 13,3 12 0-14,-31 17 9 14,-3 21-4-12,-31 49 3 9,47-31-5-6,-42 74 6 8,44-74-4-13,-23 90 9 14,34-96-7-12,-11 51-3 11,20-40-3-12,6 22 1 12,5-40-2-10,3-1-2 10,2-17 1-13,8-1 2 12,7-5-1-3,19-5 3 2,0-16-2-11,22-10-1 13,-14 0 0-12,25-27-3 10,-36 13 1-8,28-31-4 11,-31 21 2-13,16-34-1 15,-18 26 1-14,5-32 1 9,-18 35 1-10,11-46 1 11,-11 38 0-9,2-32 1 9,-7 50-1-7,-8 11 3 5,3 15-1-3,-8 11 6 0,2 0-4 3,9 61 5-4,-4 15-4 4,-7 72 2-2,6-90-3-7,1 87-2 9,-4-101-1-6,20 33-1 9,-10-33 0-13,10-1-4 14,-5-20 2-12,21-7-43 10,2-11 24-9</inkml:trace>
    </iact:actionData>
  </iact:action>
  <iact:action type="add" startTime="17077">
    <iact:property name="dataType"/>
    <iact:actionData xml:id="d5">
      <inkml:trace xmlns:inkml="http://www.w3.org/2003/InkML" xml:id="stk5" contextRef="#ctx0" brushRef="#br0">11327 7366 387 0,'0'0'180'4,"-26"21"-125"8,-2 3-27-12,-32 13-14 11,14-19-7-8,-28 11-3 9,27-23-2-10,-38 7 0 10,34-8-1-9,-65 8 30 9,49 0-16-9,-90 6 10 10,88-11-12-7,-96 15 3 6,90 4-9-12,-97 15-3 11,72-24-2-6,-78 32-1 8,86-21 0-13,-68 37-1 16,91-34 0-14,-70 23 3 9,87-31-1-9,-43 15 8 11,49-15-6-10,-32 7 4 7,42-20-5-3,-12 2 2 3,24 0-3-4,-4-7 8 2,10 1-6 0,3-7-1 0,4 0-2 1,4 0-1-6,1 0 0 1,4-7-5 7,-3-9 2-8</inkml:trace>
    </iact:actionData>
  </iact:action>
  <iact:action type="add" startTime="17602">
    <iact:property name="dataType"/>
    <iact:actionData xml:id="d6">
      <inkml:trace xmlns:inkml="http://www.w3.org/2003/InkML" xml:id="stk6" contextRef="#ctx0" brushRef="#br0">9147 7361 293 0,'0'0'3'8,"-2"13"145"-4,-11 6-74 6,-3-6-45-7,-7 5 26 9,-2 1-27-9,-11-6 21 9,10 0-25-9,-28 8 21 8,20-3-22-7,-33 19 2 9,21-13-12-11,-44 34-6 10,46-34-4-10,-41 36-9 10,39-26 4-9,-49 48 1 19,51-45 0-22,-33 37 3 9,46-43-2-8,-28 19 3 10,25-18-1-9,-7 10 2 14,16-16-2-15,-6-2 8 12,15-6-5-12,3-4 7 11,6-4-5-9,2-5-1 9,-3-5-2-7,8 3 7 3,0 8-5-5,8-6 6 9,4-5-6-8,17 2 1 9,2 9-4-3,23 2-1-3,-13-5-1-6,18 16 2 14,-8-11-1-15,32 5-4 13,-37-10 2-13,60 55 2 13,-60-36-1-9,54 17 3 8,-48-20-2-11,40 13 4 13,-43-16-3-11,34 8 1 7,-24-16-3-4,18 14 4 6,-38-17-3-9,15 3 1 9,-16 0-2-5,1-5 4 1,-11 3-3-8,-5-11-5 14,0 2 2-12,-7 1 12 8,-3 0-5-8,-6-3-42 14,-1 0 18-15,-4 0 9 10,1 0 5-8</inkml:trace>
    </iact:actionData>
  </iact:action>
  <iact:action type="add" startTime="22831">
    <iact:property name="dataType"/>
    <iact:actionData xml:id="d7">
      <inkml:trace xmlns:inkml="http://www.w3.org/2003/InkML" xml:id="stk7" contextRef="#ctx0" brushRef="#br0">10470 10328 381 0,'0'0'-5'10,"0"0"184"-7,0 0-106 8,-39 24-36-8,8 0-15 9,6-11-11-9,-14 11 9 13,-2-6-10-15,-44 21 35 8,23-12-22-6,-69 36 17 9,64-29-20-9,-100 48 3 9,82-37-12-9,-90 44-4 15,57-18-3-18,-60 27 0 10,62-51-2-1,-56 50 5-3,79-36-3-4,-64 21 0 11,96-46-2-10,-73 46 0 10,85-56-1-12,-54 30 3 13,67-35-3-13,-31 18 7 11,31-15-5-8,-8-6 3 9,19-2-4-12,4-5-3 12,8-3 0-9,0-3 1 8,6 0 0-11,1-5-53 10,1-5 26-7</inkml:trace>
    </iact:actionData>
  </iact:action>
  <iact:action type="add" startTime="23308">
    <iact:property name="dataType"/>
    <iact:actionData xml:id="d8">
      <inkml:trace xmlns:inkml="http://www.w3.org/2003/InkML" xml:id="stk8" contextRef="#ctx0" brushRef="#br0">8154 11008 228 0,'-5'7'256'8,"-3"17"-66"-3,1 26-131 5,-1-5-29-5,-5 8-14 4,-8-6-8-6,-4-2-4 11,-1-16-2-13,-7 0 5 14,-1 0-4-15,-5-3 36 12,-2 0-20-6,-13 9 12 3,16-14-16-6,-21 29-1 12,28-21-7-15,-13 21 0 16,18-19-4-2,-2 22-1-14,10-24-2 1,2 8-2 14,4-8 0-15,12 8-2 12,7-11 2-8,1 3 1 7,10-5 0-6,3 2 7 5,4-8-4-3,16 1 11-1,-2-6-8 5,18-5 1-3,-14-3-4-7,24 6 1 11,-8-4-2-9,42-1 0 8,-42-6-1-9</inkml:trace>
    </iact:actionData>
  </iact:action>
  <iact:action type="add" startTime="23978">
    <iact:property name="dataType"/>
    <iact:actionData xml:id="d9">
      <inkml:trace xmlns:inkml="http://www.w3.org/2003/InkML" xml:id="stk9" contextRef="#ctx0" brushRef="#br0">9863 12735 427 0,'2'-8'15'8,"3"-5"171"-5,29-82-104 9,-19 40-41-10,21-59 12 10,-20 51-27-8,22-103 19 7,-15 74-23-8,16-74 0 9,-21 82-11-8,31-82 0 13,-18 71-6-17,23-63-1 9,-34 95-2 0,34-74-1-1,-36 93 0-8,18-30-5 14,-12 37 1-12,1-2-2 10,-4 20 3-10,2 6 1 13,-5 8 0-14,8 10 1 11,-6 3 0-9,9 26 0 10,-4 11 0-10,4 105 11 9,-19-71-5-9,11 121 13 8,-14-111-10-6,6 85-5 6,-10-95-1-10,7 84 6 13,-5-94-4-13,6 78-3 12,-6-104-1-5,8 36 0 0,-8-40-1-7,2 6-8 13,-4-16 4-13,0-3-33 10,4-15 18-8</inkml:trace>
    </iact:actionData>
  </iact:action>
  <iact:action type="add" startTime="24482">
    <iact:property name="dataType"/>
    <iact:actionData xml:id="d10">
      <inkml:trace xmlns:inkml="http://www.w3.org/2003/InkML" xml:id="stk10" contextRef="#ctx0" brushRef="#br0">9850 12029 263 0,'0'-2'318'12,"13"-1"-95"-11,36-2-166 10,28-3-28-7,23-5-10 7,-54 7-10-8,34-12-9 9,-31-1 0-10,38-20 3 13,-30 7-2-14,36-23 0 11,-52 31-1-10,31-31 2 10,-31 34 0-9,26-16 8 9,-26 11-5-9,11-1-2 15,-19 12-2-18,6-1-26 11,-11 8 13-10</inkml:trace>
    </iact:actionData>
  </iact:action>
  <iact:action type="add" startTime="24824">
    <iact:property name="dataType"/>
    <iact:actionData xml:id="d11">
      <inkml:trace xmlns:inkml="http://www.w3.org/2003/InkML" xml:id="stk11" contextRef="#ctx0" brushRef="#br0">11020 11942 462 0,'3'24'21'12,"7"26"169"-11,3 40-106 10,-13-38-43-7,0 17-20 7,-5-35-11-8,0-5-5 9,2-11-2-9,3-12 4 10,-5 1-4-12,5-1 26 13,-5-4-15-10,2-2 41 5,-2-8-28-5,-2-23 0 7,-1-14-14-7,16-23-6 7,-6 18-3 1,16-19-2-6,-5 22-1-6,18-45 4 14,-10 47-2-12,9-24-1 12,-6 11-2-13,9-18-17 11,-7 23 9-9,15-31-20 8,-15 42 14-6,7-16-30 7,-10 24 21-10,8 0-11 11,-13 15 16-12,-2 1-28 13,-4 10 22-13</inkml:trace>
    </iact:actionData>
  </iact:action>
  <iact:action type="add" startTime="25181">
    <iact:property name="dataType"/>
    <iact:actionData xml:id="d12">
      <inkml:trace xmlns:inkml="http://www.w3.org/2003/InkML" xml:id="stk12" contextRef="#ctx0" brushRef="#br0">11592 11887 389 0,'7'8'44'12,"1"-3"140"-11,5 6-104 13,2 2-39-14,9-8-2 12,-9-2-19-9,11-6-10 9,-1-2-5-10,17-19 1 11,-9 3-3-11,1-13 13 10,-9 5-8-7,9-18 22 5,-16 15-14-6,2-18 1 7,-7 16-9-8,-5-24 7 10,-8 16-8-8,-8 2 6 5,3 14-6-8,-3-8-4 12,-5 18-1-12,-7 3 2 10,7 10-2-9,-13 16 4 8,-7 8-3-6,-8 48-1 8,15-17 0-13,-8 59 1 14,24-51-1-13,0 56 2 14,10-55-2-14,10 26-4 11,3-35 1-8,18 22 0 5,-5-32 1-2,20 8-3 1,-5-18 2 1,31-3-12-2,-18-16 6-4,54-26-1 10,-49-6 4-4,60-39-28-1,-65 30 16-7,67-51-29 11,-75 42 24-12,52-40-14 15,-57 30 18-14,52-53 4 13,-60 66 7-13,34-66-1 11,-41 52 3-7,10-52 6 8,-23 55 0-12,-8-31 2 10,-5 39-2-9,-16-2 4 10,6 10-2-3,-16 8 7-2,-7 7-5 3,-37 14 9-2,24 14-7-7,-39 41 5 9,39-10-6-6</inkml:trace>
    </iact:actionData>
  </iact:action>
  <iact:action type="add" startTime="25704">
    <iact:property name="dataType"/>
    <iact:actionData xml:id="d13">
      <inkml:trace xmlns:inkml="http://www.w3.org/2003/InkML" xml:id="stk13" contextRef="#ctx0" brushRef="#br0">12364 11787 527 0,'-11'42'-2'3,"4"13"198"-3,7 3-99 8,0-31-48-7,12-4-28 8,1-4-10-6,21-6-16 9,-1-5 2-9,26-16 2 10,-20-5 0-11,36-24 3 12,-29 5-2-13,16-23 1 11,-24 23-1-8,11-28-3 10,-18 18 1-14,2-24 1 16,-7 29 1-15,0-24 5 12,-11 25-3-12,-2 7 9 12,0 13-5-13,-5 8 11 12,-3 0-8-8,8 11 10 8,7 15-9-8,22 51 0 11,-17-17-5-15,9 43-2 13,-14-45-1-13,14 18-12 15,-9-23 6-14,22 8-6 13,-19-24 6-14,24 2-75 15,-19-25 39-14</inkml:trace>
    </iact:actionData>
  </iact:action>
  <iact:action type="add" startTime="26118">
    <iact:property name="dataType"/>
    <iact:actionData xml:id="d14">
      <inkml:trace xmlns:inkml="http://www.w3.org/2003/InkML" xml:id="stk14" contextRef="#ctx0" brushRef="#br0">14422 11605 597 0,'8'0'-270'10,"-3"0"434"-5</inkml:trace>
    </iact:actionData>
  </iact:action>
  <iact:action type="add" startTime="27354">
    <iact:property name="dataType"/>
    <iact:actionData xml:id="d15">
      <inkml:trace xmlns:inkml="http://www.w3.org/2003/InkML" xml:id="stk15" contextRef="#ctx0" brushRef="#br0">5854 16700 399 0,'5'-3'41'11,"0"-5"144"-8,24-7-103 6,-4 1-41-6,9 1-19 8,-1 3-12-8,13-3-5 9,-12 7-2-9,20-7-1 9,-21 3-2-8,39-4 8 11,-25 7-5-12,33 1 34 5,-21 1-19-6,44 10 24 16,-47 1-20-17,78 1-4 8,-72-1-10-6,69 12 0 12,-77-15-5-14,85 7 0 12,-80-4-2-10,78 7 0 7,-76-8-1-5,89 0 3 6,-91-7-1-5,87-6 12 3,-86 3-6-2,86-9 10-1,-84 6-10 5,95-2-3-4,-90 5-3-6,79-3 4 10,-92 0-3-6,93 5 2 8,-93 3-3-13,103-2 0 14,-90-4-1-13,93-2 0 13,-91 8 0-12,83-5 2 11,-88 5-1-9,91 0 1 6,-96 0-1-5,87-5 0 5,-86 2-1-8,89-5 0 9,-90 8 0 0,88-15 1-4,-83 9 0-6,90-7 2 13,-95 8-3-12,101 2 2 8,-106-2-2-7,85-8 1 11,-80 8-1-12,78-19 1 10,-86 16-2-10,83-26 2 11,-83 21-2-10,37-19 3 8,-42 14-2-5,8-19 2 3,-15 10-1-3,7-15-1 4,-13 8 0-3,3-16 2 2,-10 10-2-8,5-31 1 12,-8 24-1-12,0-27 5 16,-10 11-3-17,-3-55 0 13,-4 60-2-12,-14-77 1 11,8 77 0-8,-10-78-2 7,7 83 1-8,-10-71 2 9,5 61-2-8,-10-84-3 6,11 96 1-5,-14-67 1 6,8 68 0-4,-18-55-1-1,16 57 1-4,-13-28-2 12,7 26 1-3,-10-26 0-8,11 26 0 1,-19-19 0 9,18 22 0-12,-12-17 0 13,7 17-1-12,-15-13 2 10,21 25 0-9,-19-9 0 9,3 15 0-11,-8-3 0 13,11 6 0-11,-34-6-4 8,26 16 3-3,-39-10-1-2,28 13 1-4,-27-11 0 12,17 11 0-4,-56-13 0-4,66 15 1 2,-56-13-1-4,49 16 1 0,-88-10 0 10,85 13 0-13,-89-1-3 12,97 1 2-11,-111-3 1 11,103 3-1-10,-97-3 2 9,100 8-1-9,-101-10 0 8,106 10 0-5,-111-8-1 3,111 8 1-2,-105 2-3 1,100-4 1 1,-101-4 4-3,106 1-1 0,-100-16 2 1,102 16-1-2,-113-3-1 8,96 5-1-13,-103-5-2 15,112 3 1-14,-99-3-2 11,113 0 2-9,-98 8-3 10,87 0 2-10,-87 8 1 7,95-2 0-4,-69 1-3 4,64-1 2-3,-47 12-3 1,57-10 2 1,-33 16 4-3,26-6-1 4,-16 8-1-5,21-10 1-4,-14 13-1 14,22-8 1-15,-8 11-1 15,17-11 0-14,-12 13 1 12,15-13 0-11,-7 16-3 10,7 0 2-8,-2 8-2 7,7-3 2-7,-4 8 0 5,4 0 0-1,-5 29 1 0,8-24 0 1,-5 51 3-3,8-67-1 5,-9 43 0-8,12-27-2 1,-9 27 1 7,8-27 0-8,-5 19 1 11,10-27 0-13,-7 35 1 15,2-25-2-15,0 51 2 11,13-63-2-9,-7 37 3 6,1-19-2-3,-1 50 2 5,7-65-3-6,7 31-1 5,-7-16-1-3,6 39 1-1,1-54 0 5,6 12-1-4,-5-10 0-6,10 19 1 11,-10-24-1-9,12 26 1 10,-4-24-1-12,9 3 1 13,-7-13 0-13,8 8 1 12,-3-8 0-10,8 5-1 9,-5-13 0-9,10 8 1 8,-5-11 0-6,2 0-1 5,1-2 0-7,7 5 5 9,-8-8-2-4,6 8 1 0,-6-13-2-7,14 5-1 11,-14-5 0-8,8 5-1 9,-12-6 0-13,7 1-1 15,-8 0 0-13,5 0 0 12,-7-3 0-14,10 0-25 11,-3-5 13-3</inkml:trace>
    </iact:actionData>
  </iact:action>
  <iact:action type="add" startTime="29478">
    <iact:property name="dataType"/>
    <iact:actionData xml:id="d16">
      <inkml:trace xmlns:inkml="http://www.w3.org/2003/InkML" xml:id="stk16" contextRef="#ctx0" brushRef="#br0">11633 14775 191 0,'0'-5'208'15,"-5"2"-28"-15,2-2-106 11,3 0-37-9,0 0-11 10,3-1-13-6,2 4 4 6,-3-4-9-12,9-1 10 12,2 1-8-9,15-7 6 10,-2-5-8-11,28-1 2 10,-8 1-4-9,26-9 14 9,-15 12-10-7,58-14 10 6,-58 18-10-9,59-15 9 10,-54 13-10-6,79-27-5 4,-82 38-1-3,96-43 14 0,-81 18-9 3,88-33 8-3,-74 31-8-6,76-34 11 12,-76 18-9-11,71-29 3 12,-76 40-7-13,74-40 8 13,-70 35-7-13,65-35 3 12,-80 43-4-11,85-33-2 11,-93 33-1-10,75-27 3 8,-92 37-3-7,43-24-1 9,-47 27-2-13,19-6 1 12,-23 5 0-7,10-4-1 5,-13 7 0-6,-8 3 5 9,-7 8-4-12,-3-1 0 10,-11-2 0-6,1 6-3 5,-3 2 1-8,8-3-30 14,-13-5 16-15,-13 3-53 10,13 2 34-7</inkml:trace>
    </iact:actionData>
  </iact:action>
  <iact:action type="add" startTime="30076">
    <iact:property name="dataType"/>
    <iact:actionData xml:id="d17">
      <inkml:trace xmlns:inkml="http://www.w3.org/2003/InkML" xml:id="stk17" contextRef="#ctx0" brushRef="#br0">14486 13019 395 0,'0'8'58'12,"0"-8"129"-11,16 32-142 9,2-6-22-5,2 3-8 5,-4-8-7-7,17 3-4 13,1-16-3-15,25 2 1 8,-13-10-2-5,39-13 33 7,-26 2-17-8,36-12 36 8,-41 7-26-7,62-13-12 12,-62 21-7-16,72-21 17 12,-69 19-13-8,54-1 2 8,-63-2-7-11,32 8-3 13,-44 5-1-13,13 5-2 11,-23-2 1-8,-11 7-2 9,-2-2 1-13,-5 16 4 13,-11 7-3-10,-30 46 10 11,-1-14-6-13,-58 61 13 12,51-80-9-10,-75 91 8 8,59-72-8-6,-56 63-3 6,64-76-4-5,-54 77 4 3,62-85-3-7,-39 66-6 11,55-66 2-4,-40 58-30-1,42-58 16-7</inkml:trace>
    </iact:actionData>
  </iact:action>
  <iact:action type="add" startTime="36284">
    <iact:property name="dataType"/>
    <iact:actionData xml:id="d18">
      <inkml:trace xmlns:inkml="http://www.w3.org/2003/InkML" xml:id="stk18" contextRef="#ctx0" brushRef="#br0">16660 13580 378 0,'-5'3'73'8,"-5"-3"114"-6,7 10-105 13,-4-2-41-13,7-3-21 8,-11 6-10-7,1 10-4 8,-3 3-4-7,-7 12 3 7,4 7-3-8,-12 38 28 10,7-4-16-11,-7 81 35 11,15-66-24-11,-13 108 12 18,19-82-19-20,-11 80 4 9,5-75-11-1,5 75-5-2,0-114-4-3,-4 85 2 10,12-106-2-11,-11 87 0 11,9-103-1-12,-6 61 0 14,3-52 0-14,-3 2-1 11,3-24 0-9,2 0 0 9,1-18 0-7,2-6-27 3,5-2 13-5</inkml:trace>
    </iact:actionData>
  </iact:action>
  <iact:action type="add" startTime="36772">
    <iact:property name="dataType"/>
    <iact:actionData xml:id="d19">
      <inkml:trace xmlns:inkml="http://www.w3.org/2003/InkML" xml:id="stk19" contextRef="#ctx0" brushRef="#br0">16557 13309 252 0,'-7'-5'175'13,"-6"-1"9"-12,8 4-105 10,2-4-39-8,6-4-20 9,-3 7-10-7,5-7 0 6,8-6-6-10,2-8 1 11,3 0-3-8,16 3 10 8,4 6-7-10,42-6 21 10,-13 13-13-9,80 0 15 15,-68 5-15-17,101 6 17 14,-79-3-15-14,102-11 8 8,-51 9-11-2,59-19 8 2,-54 5-11-9,77-19 13 13,-69 4-11-4,69-14 19-2,-75 6-15-5,75-17 8 9,-69 17-12-6,77-24 1 5,-72 23-6-5,79-10 1 7,-71 19-3-11,56-6-1 13,-64 5-2-13,43 0 0 12,-79 22-1-10,59-8 0 7,-64 4 0-4,64 12 3 4,-62 2-1-4,54-6-1 2,-92 6-1 0,74-5-2-1,-100 10 1-3,80-2 0 8,-101-3 1-2,39 0 0-2,-39 3 0-7,24-1 0 11,-27-4 0-12,4 4-1 15,-19-2 1-13,0 3-1 8,-2 5 1-6,-5-3 0 9,-3 8 0-11,7 6 0 11,-4 2 0-9,5 29 0 5,-11-8 0-1,6 45 0-1,-11-27-1 3,5 90 1-3,-7-99 0 2,8 109-2-2,-6-84 1-6,16 98 0 9,-19-87 1-5,19 95 4 8,-18-98-3-13,17 103 0 15,-17-100 0-14,13 105-4 11,-11-97 2-9,11 79-3 8,-14-93 2-4,9 80 1 2,-6-116 0-3,13 107 10 3,-12-94-4-1,1 55 2-2,-9-68-4 4,2 42 0-5,-5-32-2 7,0-2-1-8,0-13 0-3,0-4 0 11,-8-9 0-9,-4 10-19 13,-9-16 10-14</inkml:trace>
    </iact:actionData>
  </iact:action>
  <iact:action type="add" startTime="37954">
    <iact:property name="dataType"/>
    <iact:actionData xml:id="d20">
      <inkml:trace xmlns:inkml="http://www.w3.org/2003/InkML" xml:id="stk20" contextRef="#ctx0" brushRef="#br0">16305 15878 305 0,'0'8'-19'11,"0"-5"162"-9,11 8-72 8,-6 2-38-6,15 3-39 8,1-6 3-11,5-2 2 12,7-5 0-9,21-6 12 7,-18-8-5-9,28-2 53 11,-12 0-29-11,48-8 39 10,-38 10-34-8,77-7 18 12,-77 18-27-16,95-5-4 11,-90 5-12-5,100 10-3 3,-85-7-4-2,96-3-3 1,-81 0 1 1,76-3 0-4,-65-2 0 6,85 0 9-3,-101-11-4-7,91-5 30 9,-80 18-17-7,77-20 11 11,-92 9-15-13,89 1 13 14,-82 5-15-14,78-7 4 10,-73 7-9-7,67-11-3 6,-89 14-3-4,102-6 2 4,-93 9-2-4,80-17-1 3,-89 11-1-1,89-7 0-2,-87 9 1 5,79-7 1-4,-105 5-2-6,80-7 4 12,-75 7-3-12,88-11 3 13,-88 6-2-14,90-3 5 15,-92 14-4-13,97-17 1 11,-89 14-3-12,89 0 3 10,-100 5-2-6,90 0 11 8,-90 0-6-13,70 0-3 14,-68-3-2-8,60 3 1 2,-65-3-1 1,42 3 0-2,-44 0-2-6,41 0 1 12,-36-2 0-10,13 2-1 10,-18-5 0-13,7-1 9 15,-20 4-4-14,6-6-2 14,-6-3-2-14,-11 3 0 10,-2 0 0-6,-2 3 1 4,-6-3 0-2,1 3 1 2,-8 0-2-3,2 2 2 2,-2 0-2-4,-1 1-1 9,1-1 1-13,-3 1-2 12,8 2 1-9,0 0-1 10,-3 2 1-10,8 3-3 9,3 1 2-10,5-1 0 11,-6-2 0-10,1-1 0 10,-3 1 1-10,-11 2-5 6,-1-5 3-6,-4 0-45 9,-2 3 24-9</inkml:trace>
    </iact:actionData>
  </iact:action>
  <iact:action type="add" startTime="41348">
    <iact:property name="dataType"/>
    <iact:actionData xml:id="d21">
      <inkml:trace xmlns:inkml="http://www.w3.org/2003/InkML" xml:id="stk21" contextRef="#ctx0" brushRef="#br0">24637 11184 168 0,'-6'3'126'17,"-1"7"21"-17,4-10-74 8,1 8-43-5,-4 3-8 9,4 2-11-9,-3-5 3 9,-3 7-7-9,-5 1 17 11,0 3-12-14,-13 15 33 12,-2 0-23-9,-31 29 10 9,20-21-15-8,-30 43 4 7,23-35-10-3,-26 29-3 0,25-37-4-2,-30 34-1 3,44-39-2-2,-21 16-1 1,25-19 0 1,-17 11 0-1,20-19-1-7,-2 6-16 11,7-14 8-9</inkml:trace>
    </iact:actionData>
  </iact:action>
  <iact:action type="add" startTime="41749">
    <iact:property name="dataType"/>
    <iact:actionData xml:id="d22">
      <inkml:trace xmlns:inkml="http://www.w3.org/2003/InkML" xml:id="stk22" contextRef="#ctx0" brushRef="#br0">23556 11692 460 0,'-3'11'47'15,"-10"18"146"-15,1 36-134 11,-4-12-29-8,-15 29-22 9,11-35-4-7,-24 32-1 5,16-31-2-7,-26 41 0 8,20-39-1-6,-30 34 10 8,36-49-4-13,-6 20 22 12,14-24-13-9,9 9-2 9,11-8-7-9,23 15 2 8,11-10-4-3,35 13 0 7,-22-24-2-15,76 19-1 8,-69-35 0-5,85 4-2 11,-82-14 1-5,92-16-16-2,-95 5 8-6,98-28-32 10,-88 18 19-7</inkml:trace>
    </iact:actionData>
  </iact:action>
  <iact:action type="add" startTime="43703">
    <iact:property name="dataType"/>
    <iact:actionData xml:id="d23">
      <inkml:trace xmlns:inkml="http://www.w3.org/2003/InkML" xml:id="stk23" contextRef="#ctx0" brushRef="#br0">25408 10771 428 0,'-2'5'13'13,"-1"-2"173"-12,-4 10-104 10,1 5-42-6,-6 32-19 5,4-5-11-7,-5 50-6 9,5-24-1-10,-2 87-2 11,7-77-1-11,-7 96 15 13,8-96-8-9,2 48 5 10,0-84-6-16,0 18-3 8,2-31-2-7,3-8-23 13,0-11 10-14</inkml:trace>
    </iact:actionData>
  </iact:action>
  <iact:action type="add" startTime="43985">
    <iact:property name="dataType"/>
    <iact:actionData xml:id="d24">
      <inkml:trace xmlns:inkml="http://www.w3.org/2003/InkML" xml:id="stk24" contextRef="#ctx0" brushRef="#br0">25609 10602 92 0,'0'-3'370'13,"3"1"-182"-12,-1 7-107 11,16 32-41-9,13 81-15 8,-23-46-13-8,10 96-6 13,-5-89-3-16,0 87-1 11,-6-103-1-8,14 50 0 10,-8-57 0-8,0 20-1 15,-11-39 0-20,6 0 1 4,0-11 0-1,-3-5-1 12,0-10 0-14,0 4-10 13,-5-7 5-13</inkml:trace>
    </iact:actionData>
  </iact:action>
  <iact:action type="add" startTime="44282">
    <iact:property name="dataType"/>
    <iact:actionData xml:id="d25">
      <inkml:trace xmlns:inkml="http://www.w3.org/2003/InkML" xml:id="stk25" contextRef="#ctx0" brushRef="#br0">24966 11410 342 0,'5'0'253'12,"8"6"-22"-9,36 7-191 9,38 5-20-9,50-23-10 8,-76 0-5-8,91-35-15 9,-87 14 4-9,63-40-56 10,-76 29 30-12,69-58 16 11,-75 59 9-1,36-49 14-4,-43 43-4-6,15-26 28 13,-28 36-16-13,-1-5 0 14,-12 19-8-14,-5 10-4 9,-3 3-1-5,3 5-3 5,-8 8 0-7,-31 55 1 10,3-8 0-6,-24 35 0 0,29-43 1 2,-11 53 24 0,22-50-13-8,1 37 14 10,9-45-13-8,7 13-5 9,3-23-4-7,4 2 1 7,4-7-3-12,10-9 3 17,-1-5-3-15,22-8 7 9,-6-10-4-9,13-8-2 10,-16-5-2-7,14-9 0 4,-11 1-1-4,-7 7 1 6,-22 1 0-9,-1-3-1 9,-6-3 0-7,-13-26 0 8,-5 5 0-2,-15-36 4-2,5 31-2-7,-13-37 0 9,18 37-1-5,-3-47 14 8,16 46-7-13,5-20-4 13,5 32-2-11,3 5 0 11,-3 18-1-11,8 3 0 10,-5 7-1-8,20 25-5 8,5 20 2-12,32 122 2 13,-40-79 0-4,9 97 3-2,-24-108-1 2,31 81 0-1,-25-102 1-7</inkml:trace>
    </iact:actionData>
  </iact:action>
  <iact:action type="add" startTime="44844">
    <iact:property name="dataType"/>
    <iact:actionData xml:id="d26">
      <inkml:trace xmlns:inkml="http://www.w3.org/2003/InkML" xml:id="stk26" contextRef="#ctx0" brushRef="#br0">26633 11653 579 0,'3'0'-1'3,"7"-3"222"-3,11-15-109 0,-1-9-57 0,8-28-16 45,-9 13-19-45,-4-24-9 1,-7 21-6-1,5-42 0 0,-3 35-3 0,5-33-2 12,-4 28-1-7,1-7-1 3,-1 27 2-5,2-2-3 9,-6 18 1-10,4 13 2 13,-4 5-1-14,6 22 1 11,8 15 0-9,17 66-2 9,-17-42 1-10,5 45 1 15,-11-53 0-17,13 2-1 17,-2-15 1-16,20-10 1 7,-2-9 0-1,15-10-2 2,-12-11 0 0,27-15 2-2,-35-1 0-6,10-12 4 11,-18 12-2-9,0-17 0 8,-11-1-2-5,-7-21-1 6,-10 13 0-11,-19-37-5 13,-4 27 2-13,-27-45-1 12,16 39 1-10,-20-36-15 6,23 42 9-3,-16-22-33 4,21 35 22-3,0-16-34 0,10 16 28 2</inkml:trace>
    </iact:actionData>
  </iact:action>
  <iact:action type="add" startTime="45372">
    <iact:property name="dataType"/>
    <iact:actionData xml:id="d27">
      <inkml:trace xmlns:inkml="http://www.w3.org/2003/InkML" xml:id="stk27" contextRef="#ctx0" brushRef="#br0">27945 9775 574 0,'6'11'-32'7,"42"105"235"-2,-4 39-101 5,-34-73-51-7,1 113-27 9,-9-111-12-10,-4 69-10 11,2-103 0-11,-5 31 2 17,2-39-3-19,-2 6 5 9,-3-17-4 1,3-10 11-3,-3-5-7-6,-2-3-2 11,2-5-3-8,1-3 4 7,-1 1-3-6,0-6-1 7,3 0 0-12,-5-6-24 16,-1 1 11-15,1-11-13 9,8-5 12-6,-4-21 6 8,12-3 4-7,14-20 7 4,-7 20-2-2,20-26 11 2,-7 29-7-1,28-22 15-2,-20 33-11-4,35-14-5 13,-30 27-2-14,33 5-1 11,-34 18-2-7,50 26 4 7,-37-4-3-12,37 54 2 15,-55-39-2-14,14 53-2 12,-27-47 1-11,-4 44-4 11,-11-34 1-10,-5 26 2 7,-13-37 1-3,-15 14-1 1,4-19 0 0,-30 19 5-1,8-22-1-5,-41 19-2 12,40-37 0-4,-45 16 5-6,43-19-3 0,-31 6-1 9,34-16-1-13,-6-3-1 15,24-10 0-15,0-8-10 14,10-8 5-13,2-35-52 12,11 1 28-9</inkml:trace>
    </iact:actionData>
  </iact:action>
  <iact:action type="add" startTime="45981">
    <iact:property name="dataType"/>
    <iact:actionData xml:id="d28">
      <inkml:trace xmlns:inkml="http://www.w3.org/2003/InkML" xml:id="stk28" contextRef="#ctx0" brushRef="#br0">29021 10402 536 0,'0'11'38'15,"10"20"182"-14,8 96-143 6,-18-77-38-3,-5 18-20 9,2-18-9-10,-4 5-71 9,2-26 31-12</inkml:trace>
    </iact:actionData>
  </iact:action>
  <iact:action type="add" startTime="46202">
    <iact:property name="dataType"/>
    <iact:actionData xml:id="d29">
      <inkml:trace xmlns:inkml="http://www.w3.org/2003/InkML" xml:id="stk29" contextRef="#ctx0" brushRef="#br0">29121 10054 504 0,'0'0'62'13,"21"3"154"-13,33 16-165 12,-16-1-26-8,-7 0-41 6,-8-10 8-6</inkml:trace>
    </iact:actionData>
  </iact:action>
  <iact:action type="add" startTime="46382">
    <iact:property name="dataType"/>
    <iact:actionData xml:id="d30">
      <inkml:trace xmlns:inkml="http://www.w3.org/2003/InkML" xml:id="stk30" contextRef="#ctx0" brushRef="#br0">29602 10284 479 0,'-7'7'1'9,"-19"17"189"-6,-20 10-101 13,12-7-45-14,-7 12-17 11,15-10-13-12,6 11 9 12,4-3-11-9,11 7 28 8,5-10-20-12,8 1-6 15,10-6-7-14,23 0 1 9,-2-14-4-8,22-1-1 13,-14-9-2-14,17-10-3 13,-13-3 0-13,27-16 1 12,-37 11 0-10,15-19 0 7,-22 14 1-4,7-27 2 3,-13 11-2-1,-2-19 0-2,-11 16 0-2,3-42-1 11,-10 29 0-15,-3-44 1 12,-5 43 0-11,-5-6 12 15,5 25-6-16,-2 14 1 15,2 10-3-15,0 2 21 15,7 12-13-14,-7 44 1 12,5 42-6-12,3 76-3 12,-3-83-3-9,8 91 1 7,-5-89-1-5,0 110-2 3,-6-99 1-2,9 91 2 0,-11-97-1-4,12 93-3 10,-12-85 1-11,-5 66 0 9,0-95 0-6,-8 71 1 7,3-89 0-11,-34 86 1 14,18-86 0-14,-66 63 0 11,48-79 1-9,-95 44-1 10,72-55-1-12,-77 11 5 12,88-31-3-9,-76-17-1 8,81-2 0-9,-62-58-10 8,66 10 5-10,-14-120-38 12,45 46 21-3</inkml:trace>
    </iact:actionData>
  </iact:action>
  <iact:action type="add" startTime="47097">
    <iact:property name="dataType"/>
    <iact:actionData xml:id="d31">
      <inkml:trace xmlns:inkml="http://www.w3.org/2003/InkML" xml:id="stk31" contextRef="#ctx0" brushRef="#br0">30825 8801 275 0,'0'8'-15'8,"0"-3"146"-4,2 11-66 7,-2-8-33-6,0-3-16 6,0 1-8-7,-2 1 7 8,2-9-10-12,0-3 80 12,0-1-43-8,0-17 57 10,7 2-49-14,11-6 15 12,3 4-33-10,20-4-12 10,-5 14-10-9,26 0-5 9,-16 13-2-5,34 5 0 9,-29 3-2-16,29 10 3 8,-36 4-1 0,10 20 12-1,-16 0-8 2,-4 50 4-1,-26-24-6-7,-29 85 9 13,0-90-7-13,-45 82-2 10,40-95-3-8,-69 90 7 12,64-93-5-14,-70 79-3 10,60-73 1-7,-64 63-58 8,64-71 29-9,-42 42-62 9,52-48 44-8</inkml:trace>
    </iact:actionData>
  </iact:action>
  <iact:action type="add" startTime="47483">
    <iact:property name="dataType"/>
    <iact:actionData xml:id="d32">
      <inkml:trace xmlns:inkml="http://www.w3.org/2003/InkML" xml:id="stk32" contextRef="#ctx0" brushRef="#br0">30945 11052 521 0,'3'0'9'9,"7"8"188"-7,-7-2-106 10,7-17-46-9,-15-2-56 9,-8-24 5-10</inkml:trace>
    </iact:actionData>
  </iact:action>
  <iact:action type="add" startTime="47869">
    <iact:property name="dataType"/>
    <iact:actionData xml:id="d33">
      <inkml:trace xmlns:inkml="http://www.w3.org/2003/InkML" xml:id="stk33" contextRef="#ctx0" brushRef="#br0">29595 10252 440 0,'0'0'-84'9,"5"8"259"-1,-5-8-108-1,2 5-34-2</inkml:trace>
    </iact:actionData>
  </iact:action>
  <iact:action type="add" startTime="47954">
    <iact:property name="dataType"/>
    <iact:actionData xml:id="d34">
      <inkml:trace xmlns:inkml="http://www.w3.org/2003/InkML" xml:id="stk34" contextRef="#ctx0" brushRef="#br0">29595 10268 65 0,'2'16'243'3,"-2"-14"-89"-2,-2 9-80-1,-4-11-45 2,4-6 36 8,2 4-32-9,-8-1-1 10,6 1-16-8,-4-4-6 12,4 6-6-14,-1-5-3 10,1 2 0-8,-1-7-1 9,3-1 0-9,5 3-2 9,0 1 2-8,-5 7-1 6,8-6 1-5,8-7-1 5,2-5 1-5,10-14 0 6,-13 6 0-4,9-8 0 2,-4 5 0-1,6-3 0 0,-3 8 1-7,10-2 7 13,-2 5-4-13,8 2 0 10,-8 9-2-7,7-1 1 10,-9 9-1-14,2 2 3 15,-6 0-3-14,-4 5-4 9,-3 8 1-5,5 0 2 8,-2 8-1-10,-3 0 0 7,-5-2 0-3,-1 7 1 2,-4-13-1-2,-3 1-1 2,-2-9 1-9,-3 0 1 12,0-2-1-9,-5 2 1 9,-3-5 0-9,-7 0 5 12,-6 0-3-15,-5-11 0 15,-2 9-2-14,-3-3 2 12,3-3-1-12,-8 8-1 11,2 0-1-8,-9 8 0 8,9-1 0-6,-5 9 1 1,6 3 0 1,-6 12 0-1,14-10-1-3,-4 11 8 7,9-19-4-9,7 0-2 11,3-2-1-6,2-3-8 3,5-3 4-9</inkml:trace>
    </iact:actionData>
  </iact:action>
  <iact:action type="add" startTime="49082">
    <iact:property name="dataType"/>
    <iact:actionData xml:id="d35">
      <inkml:trace xmlns:inkml="http://www.w3.org/2003/InkML" xml:id="stk35" contextRef="#ctx0" brushRef="#br0">25277 13920 543 0,'-8'8'16'11,"-28"42"196"-7,-51 44-114 7,38-49-49-5,-74 60-24 3,69-62-13-6,-85 49-6 8,72-55-3-8,-72 31 7 10,82-44-6-11,-87 20 8 12,85-30-6-8,-88 4-3 1,88-13-1 4,-44-18-2-5,59 5 0-4,-17-13-69 11,27-5 35-13</inkml:trace>
    </iact:actionData>
  </iact:action>
  <iact:action type="add" startTime="49336">
    <iact:property name="dataType"/>
    <iact:actionData xml:id="d36">
      <inkml:trace xmlns:inkml="http://www.w3.org/2003/InkML" xml:id="stk36" contextRef="#ctx0" brushRef="#br0">23960 13917 541 0,'-5'0'38'14,"2"3"184"-12,-2 12-111 9,-23 41-56-10,-11 52-21 10,19-58-16-8,-27 71-9 9,27-69-4-9,-19 70-3 9,24-78-1-9,-3 56 1 8,7-44 0-7,22 28-2 8,-6-45 0-10,23 40-2 13,3-23 2-8,44 36-1-1,-34-53 1 5,90 30 0-4,-64-51 0-6,92 14-46 10,-76-27 24-9</inkml:trace>
    </iact:actionData>
  </iact:action>
  <iact:action type="add" startTime="49678">
    <iact:property name="dataType"/>
    <iact:actionData xml:id="d37">
      <inkml:trace xmlns:inkml="http://www.w3.org/2003/InkML" xml:id="stk37" contextRef="#ctx0" brushRef="#br0">26595 14307 48 0,'-8'-14'577'10,"-31"-65"-332"-7,19 27-221 9,2 26-11-10,-34-17-8 10,3 20-2-8,-43 4-32 7,43 17 14-7,-57 15 8 8,57-5 3-11,-15 21 10 12,23-8-3-9,-31 50 49 8,31-19-27-11,-24 85 15 16,50-73-21-17,-6 109-6 14,21-83-7-13,24 81 3 12,-6-89-5-10,43 47-8 7,-35-90 2-4,46 24 1 3,-38-34 0-2,48-5-2 2,-33-16 1-1,33-27-2 2,-41-2 2 0,36-44-3-8,-30 15 3-1,27-69 1 12,-48 72 0-11,8-69-2 11,-22 63 1-11,-4-84-6 12,-8 79 3-12,-18-97-3 9,8 87 4-8,-13-56 1 8,12 87 2-5,1-5-4 3,2 26 3-1,3 8 1 3,3 8 0-11,-4 13 42 11,-4 64-21-8,10 102 1 10,8-79-10-10,15 89 18 8,-5-97-15-8,10 101-2 10,-10-114-6-11,8 47-2 12,-8-89-3-13,10 13 0 12,-4-24-1-10,4-2-40 8,-5-19 20-6,23-18-37 4,-12-11 28-1,10-36-46-1,-16 7 37-4</inkml:trace>
    </iact:actionData>
  </iact:action>
  <iact:action type="add" startTime="50240">
    <iact:property name="dataType"/>
    <iact:actionData xml:id="d38">
      <inkml:trace xmlns:inkml="http://www.w3.org/2003/InkML" xml:id="stk38" contextRef="#ctx0" brushRef="#br0">27045 14207 541 0,'15'71'9'12,"11"39"199"-9,0 38-104 8,-16-96-52-6,13 56-27 6,-10-58-12-9,8 14-7 11,-11-25-2-10,5-10-2 8,-4-11-2-7,-4-10 5 7,-1-2-2-8,1-6 25 9,6-19-14-9,5-36 10 9,-10 7-11-9,-3-57 0 12,-2 47-7-14,-3-63-2 14,-3 61-1-15,3-91-2 11,0 91-1-6,13-64 0 6,-5 74 0-7,4-21 0 7,1 37 0-8,0-3-36 8,-3 8 17-7,6 8-61 7,2 8 40-9,5 13-63 11,-2 0 51-9</inkml:trace>
    </iact:actionData>
  </iact:action>
  <iact:action type="add" startTime="50555">
    <iact:property name="dataType"/>
    <iact:actionData xml:id="d39">
      <inkml:trace xmlns:inkml="http://www.w3.org/2003/InkML" xml:id="stk39" contextRef="#ctx0" brushRef="#br0">27724 14630 273 0,'13'22'110'9,"8"7"69"-4,12 7-108 5,-12-20-35-6,4-3 37 7,-4-7-37-8,2-14 29 9,5-8-32-9,14-26 14 9,-19 2-24-8,8-36 17 7,-19 23-21-8,14-44 0 9,-16 39-10-8,1-34-1 7,-11 36-4-6,0-22 0 6,-8 33-2-7,-2-11-2 6,2 25 0-5,0-1 0 5,-5 16 0-5,1 9 0 5,-4-1 0-7,-12 16 1 9,-3 13 0-9,-13 26 1 9,18-7-1-9,-7 39 2 9,20-8-1-9,0 71-4 10,24-97 1-13,14 73-4 16,-4-68 3-15,38 50-2 11,-18-60 2-8,65 36-31 6,-52-47 16-5,90 24-13 4,-95-51 15-1,100 9-8 0,-90-11 11-1,70-27-18 1,-80 12 15-5,69-41-8 10,-74 30 12-11,46-42 4 12,-54 25 4-14,28-49 1 13,-38 40 1-12,2-75 3 15,-23 69-1-16,-18-68 13 16,1 73-7-16,-30-42 15 12,12 53-12-9,-22-8 15 8,14 29-13-7,-35 11-4 8,19 15-5-8,-28 45 13 6,41-8-8-8,-36 74 2 11,46-53-5-10,-15 98 3 9,33-98-4-9,8 37 4 8,10-50-4-7,20 8-1 8,-9-21-2-11,17-6-1 14,-2-12 0-14,16-9-9 10,-4-7 4-5,27-21 3 2,-24-3 1 1,29-24 0-1,-37 11 1 0,16-19-3-2,-25 11 1 0,1-16-2 3,-6 3 2-5,-1-35-2 7,-13 37 1-7,0-2 2 7,-2 29 1-8,-3-3 8 9,-2 13-3-9,2 8 7 9,-5 8-7-9,13 0 17 8,-11 21-11-6,29 98-5 5,-18-61-3-3,13 60-6 1,-16-71 2-1,24 30-4 1,-4-27 3-5,30 18-29 9,-14-31 15-9,49 8-61 9,-51-35 37-9</inkml:trace>
    </iact:actionData>
  </iact:action>
  <iact:action type="add" startTime="52037">
    <iact:property name="dataType"/>
    <iact:actionData xml:id="d40">
      <inkml:trace xmlns:inkml="http://www.w3.org/2003/InkML" xml:id="stk40" contextRef="#ctx0" brushRef="#br0">30204 12938 309 0,'-5'-8'239'10,"-13"-6"-32"-6,5 4-178 6,6 2-15-6,2 0-7 8,2-2-3-9,-2-4-9 9,2-4 4-10,3-3-1 10,3 3 2-9,5-6 5 10,4 3-2-10,24-11 27 8,-2 8-15-7,33 1 8 8,-21 15-12-11,42 8 3 17,-34 8-7-18,31 29-2 10,-44-8-2-4,20 47-2 4,-30-18 0-7,3 66 5 8,-29-66-3-4,-23 57 5 2,-3-57-4-7,-25 37 10 10,15-50-7-8,-38 23-3 8,15-31-2-11,-36 21 0 13,36-39-1-12,-21 12 15 10,26-18-9-10,-8 6 1 14,24-11-4-16,0 2-1 11,7-5-1-6,10 3-1 4,6-8-1-4,2 6-1 7,3-1 0-8,5 3 1 6,5 8 0-7,11 7-2 9,7 4 0-8,21 17-14 7,-13-17 8-7,7 15-50 7,-10-19 27-8</inkml:trace>
    </iact:actionData>
  </iact:action>
  <iact:action type="add" startTime="52557">
    <iact:property name="dataType"/>
    <iact:actionData xml:id="d41">
      <inkml:trace xmlns:inkml="http://www.w3.org/2003/InkML" xml:id="stk41" contextRef="#ctx0" brushRef="#br0">30459 15370 450 0,'-5'0'214'11,"5"0"50"-8,5 0-241 9,-5-5-12-10,0-3-5 10,0-16-3-8</inkml:trace>
    </iact:actionData>
  </iact:action>
  <iact:action type="add" startTime="53325">
    <iact:property name="dataType"/>
    <iact:actionData xml:id="d42">
      <inkml:trace xmlns:inkml="http://www.w3.org/2003/InkML" xml:id="stk42" contextRef="#ctx0" brushRef="#br0">28203 6389 502 0,'15'119'193'3,"-5"-1"-100"7,-10-52-47-8,-15 105-22 11,5-97-13-11,-13 100-1 10,7-100-4-10,-17 89 32 16,20-92-19-18,-18 100 27 11,21-126-23-8,-11 81 5 11,11-73-14-10,2 39-7 4,8-47-3-4,0 18-2 9,0-16-2-12,3 46 8 13,-1-38-4-13,11 45-1 13,-10-37-2-13,2 29 0 13,-3-55 0-13,-4 13-1 12,2-24 0-10,-11-7-44 6,-1-6 22-5,-12-8-35 7,-9-15 29-7,-24-17-56 7,11-4 42 0</inkml:trace>
    </iact:actionData>
  </iact:action>
  <iact:action type="add" startTime="53682">
    <iact:property name="dataType"/>
    <iact:actionData xml:id="d43">
      <inkml:trace xmlns:inkml="http://www.w3.org/2003/InkML" xml:id="stk43" contextRef="#ctx0" brushRef="#br0">27647 8082 549 0,'0'0'63'11,"5"0"175"-7,0 6-131 7,16 20-54-7,28 50-27 6,-18-26-13-6,12 85-8 7,-20-64-3-7,13 74-2 7,-23-98 0-7,18 50 0 8,-18-47 0-9,3 32 24 9,-6-37-12-10,5 13-5 10,-7-24-3-8,5 8 11 12,-8-16-7-16,16 6 5 13,-14-8-7-12,6-9 6 10,0 1-6-8,0-10-1 10,2 1-2-10,16-14 7 9,5-9-4-9,44-42-1 8,-31 16-3-8,59-82-1 12,-67 69 0-15,59-82-15 15,-48 52 7-15,41-107-20 12,-34 71 13-7</inkml:trace>
    </iact:actionData>
  </iact:action>
  <iact:action type="add" startTime="57363">
    <iact:property name="dataType"/>
    <iact:actionData xml:id="d44">
      <inkml:trace xmlns:inkml="http://www.w3.org/2003/InkML" xml:id="stk44" contextRef="#ctx0" brushRef="#br0">26029 3075 499 0,'33'118'-3'12,"-12"-31"194"-11,17 103-96 13,-17-88-48-13,7 90-22 14,-18-78-13-15,-2 86-6 16,-8-92-3-16,-8 71 0 13,11-103-2-11,5 74 1 13,-3-105-1-14,8 47-1 12,-1-47-1-12,9 21 2 11,-13-43 0-6,10-9-2 1,-5-7 0-1</inkml:trace>
    </iact:actionData>
  </iact:action>
  <iact:action type="add" startTime="57749">
    <iact:property name="dataType"/>
    <iact:actionData xml:id="d45">
      <inkml:trace xmlns:inkml="http://www.w3.org/2003/InkML" xml:id="stk45" contextRef="#ctx0" brushRef="#br0">26144 2730 376 0,'5'5'18'13,"-2"-5"162"-9,20 3-107 4,5 2-36-4,32 5-11 7,-17-10-13-9,40-5 7 11,-24 5-10-9,67-18 18 8,-59-1-15-11,108-18 23 12,-65 11-17-11,94-11 14 16,-55 14-17-17,65-17 8 12,-63 3-12-12,86-8-4 17,-67 14-3-18,67-24-2 7,-65 10-1 4,52-16-2-3,-70 6 0-7,62-24 5 9,-56 29-3-3,69-37-2 0,-64 24 0-4,63-19 0 12,-65 22 0-15,58-25 0 14,-77 33 0-12,59-25 3 12,-72 35-1-13,50-21-1 12,-102 34 0-10,68-26-5 9,-88 36 3-9,34-7 0 8,-52 13 0-6,8 2 1 6,-21 3 0-10,0 8 0 12,-2 3 0-4,-3 13-1-2,0 5 1-6,6 21 0 12,-11 3 0-11,0 58 2 11,-8-27-2-12,-10 90 1 14,0-79-1-14,-10 107 1 12,2-78 0-10,-5 82-4 9,11-98 2-11,-9 103 3 11,14-72-1-6,17 48 1 4,-4-89-1-3,23 84 0-1,-21-98 0 4,23 66 0-2,-31-95 0-7,8 40 3 12,-8-37-2-10,-2-5-5 7,-5-16 2-7,-6-10-3 9,-2-1 2-10,-31 0-29 12,-3-10 15-12</inkml:trace>
    </iact:actionData>
  </iact:action>
  <iact:action type="add" startTime="58523">
    <iact:property name="dataType"/>
    <iact:actionData xml:id="d46">
      <inkml:trace xmlns:inkml="http://www.w3.org/2003/InkML" xml:id="stk46" contextRef="#ctx0" brushRef="#br0">26242 5041 361 0,'0'0'-1'10,"3"-5"178"-7,7-8-110 9,-10 8-33-7,18-14 7 4,13-4-21-4,28-33 23 5,-8 25-22-5,76-33 19 5,-61 36-21-8,135-33 2 11,-54 29-10-8,97-7 10 15,-64 10-10-20,88-21-2 9,-57 18-5-8,103-20 1 9,-96 15-2-7,96-32-2 12,-97 19-1-14,89-21 2 12,-85 19-1-11,77-17 11 10,-102 11-6-8,61-18 12 7,-97 26-9-7,66-13 6 7,-61 15-7-6,51-15-5 4,-77 18-1-1,26-18-1 1,-96 37 0-8,49-32-2 11,-82 39 0-9,21-39-6 8,-34 27 4-4,-10-40-51 4,-28 2 27-11</inkml:trace>
    </iact:actionData>
  </iact:action>
  <iact:action type="add" startTime="59246">
    <iact:property name="dataType"/>
    <iact:actionData xml:id="d47">
      <inkml:trace xmlns:inkml="http://www.w3.org/2003/InkML" xml:id="stk47" contextRef="#ctx0" brushRef="#br0">28697 1611 323 0,'0'5'148'6,"-8"8"41"-3,8 48-102 9,0-11-43-8,0 55-22 6,-5-55-11-6,-8 58-4 7,5-58-4-8,-5 37 1 9,6-34-2-9,1 28 0 11,1-36-1-13,3-3 2 11,2-10-2-10,0-3-1 11,0-11 1-11,0-10-6 10,0-3 3-9,0-2-9 9,5 2 5-9,-3-13-47 10,6-23 26-11</inkml:trace>
    </iact:actionData>
  </iact:action>
  <iact:action type="add" startTime="59553">
    <iact:property name="dataType"/>
    <iact:actionData xml:id="d48">
      <inkml:trace xmlns:inkml="http://www.w3.org/2003/InkML" xml:id="stk48" contextRef="#ctx0" brushRef="#br0">29049 1450 400 0,'-5'8'-5'11,"5"31"186"-7,-15 141-107 7,7-91-38-6,3 85-17 5,-6-85-10-7,-9 77-4 9,4-87-3-10,-4 55-1 17,12-86 0-19,-15 36-1 9,5-31 0 2,-13 39-2-4,10-42 0-6</inkml:trace>
    </iact:actionData>
  </iact:action>
  <iact:action type="add" startTime="59852">
    <iact:property name="dataType"/>
    <iact:actionData xml:id="d49">
      <inkml:trace xmlns:inkml="http://www.w3.org/2003/InkML" xml:id="stk49" contextRef="#ctx0" brushRef="#br0">28408 4028 372 0,'8'-6'-67'13,"-8"6"219"-13,23 11-78 12,3 7-45-9,5 22-60 9,-10-3 11-8,-6 15 10 6,-2-15 4-6,-5 32 58 7,-3-24-30-8,0 20 60 9,-3-15-41-8,-4 19 14 8,2-24-28-11,2 10-4 11,-2-21-11-8,3 13-6 13,-3-15-3-17,3-11-2 14,2-10-1-13</inkml:trace>
    </iact:actionData>
  </iact:action>
  <iact:action type="add" startTime="60164">
    <iact:property name="dataType"/>
    <iact:actionData xml:id="d50">
      <inkml:trace xmlns:inkml="http://www.w3.org/2003/InkML" xml:id="stk50" contextRef="#ctx0" brushRef="#br0">28923 3783 510 0,'0'5'42'10,"0"3"166"-6,13 66-113 10,0 13-48-12,0 65-21 10,-6-88-12-11,-7 94-11 11,0-93-1-10,-12 70-20 10,6-93 10-9,-9 39 4 11,7-44 1-9,-12 8-1 7,4-19 1-11,-7-2-27 12,-8-13 15-13</inkml:trace>
    </iact:actionData>
  </iact:action>
  <iact:action type="add" startTime="60763">
    <iact:property name="dataType"/>
    <iact:actionData xml:id="d51">
      <inkml:trace xmlns:inkml="http://www.w3.org/2003/InkML" xml:id="stk51" contextRef="#ctx0" brushRef="#br0">24673 3951 333 0,'38'-5'16'11,"57"-8"159"-10,62 5-118 8,-90 5-30-7,100-4-13 12,-87 1-6-13,98-20-33 12,-83 7 13-10,67-25 6 15,-72 20 3-18,57-29 43 14,-96 35-20-13,52-32 21 8,-57 29-20-3,26-24-11 4,-38 16-4-3,7-5-4 2,-20 15-1-1</inkml:trace>
    </iact:actionData>
  </iact:action>
  <iact:action type="add" startTime="61044">
    <iact:property name="dataType"/>
    <iact:actionData xml:id="d52">
      <inkml:trace xmlns:inkml="http://www.w3.org/2003/InkML" xml:id="stk52" contextRef="#ctx0" brushRef="#br0">25213 4162 391 0,'-3'0'34'11,"-4"5"150"-9,4 1-115 8,3 1-35-7,15-1-17 11,27 2-8-14,91-14-39 12,-66-2 14-8,101-36 7 7,-71 17 5-9,86-28 2 10,-72 21 1-8,69-35 4 13,-75 27-2-17,88-16 0 13,-59 8 0-12</inkml:trace>
    </iact:actionData>
  </iact:action>
  <iact:action type="add" startTime="61532">
    <iact:property name="dataType"/>
    <iact:actionData xml:id="d53">
      <inkml:trace xmlns:inkml="http://www.w3.org/2003/InkML" xml:id="stk53" contextRef="#ctx0" brushRef="#br0">31131 2393 330 0,'118'0'-5'10,"-30"-3"168"-5,79-7-90 8,-75 2-41-12,68-29-16 11,-78 16-8-9,65-32-4 8,-90 24-1-4,56-16 36 1,-64 8-20-5,10-15-7 9,-28 20-6-7,-11-5-3 8,-15 16-1-13</inkml:trace>
    </iact:actionData>
  </iact:action>
  <iact:action type="add" startTime="61785">
    <iact:property name="dataType"/>
    <iact:actionData xml:id="d54">
      <inkml:trace xmlns:inkml="http://www.w3.org/2003/InkML" xml:id="stk54" contextRef="#ctx0" brushRef="#br0">31072 2693 383 0,'-18'10'102'15,"-3"4"89"-14,-2 4-135 8,7 0-27-6,6 3-15 8,2-10-7-8,8-3-18 12,16-3 5-14,38 0-12 10,10-5 9-8,83-10 4 10,-80 2 3-8,95-21 25 5,-82 16-12-8,97-13 1 15,-74 12-6-16,80-17-4 12,-78 12 0-12,75-4-1 12,-90 9-1-11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80617-DA0D-4268-A73A-AA3E487E9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221E66-712A-431E-9463-68C567095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4B36F-5537-4504-907B-5EB0BDE3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3CD4-DBC1-4871-9AB8-28BA3FB05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C3D91-31BA-46CC-B06D-CD8AE65A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68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674EA-84D0-46CA-904A-B699C1E22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C9FD5-130C-409B-874A-666E85783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E9EF-5C77-46F9-9693-20F28AF61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24D3C-8E7D-4D1B-BFEC-D2670759A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3375B-CD59-4379-BC29-5EA755FB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09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080E8E-AB86-4D0A-A64C-E290C7304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84D5F-045F-46B7-A0AA-632060B48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C4804-4B6C-483F-9DC1-CE4DE4848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C5A06-32DB-4409-8C1E-5FD0EBCF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6C4A-85EA-4A84-B242-25EA4BD3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1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FD1F8-603C-44DE-A503-B421A951C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AF8CE-0443-4FBD-B058-E371CAE9F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7400-184A-465F-A8E8-DFA36586A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603BE-970E-483C-A98F-8871371F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F8D99-DB88-4178-93CC-35C074CF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7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67CD-0251-4D2E-BB77-FE2941448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A4AE-94F1-42CA-A65C-42CAAE332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B26D9-5E32-414B-B2D1-844C350AF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3B13A-B404-43C9-9487-4E393BFEC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1E617-1EDC-4945-8FDF-9AECD421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8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82163-F9D4-4948-B83F-D17AEC3B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C227C-EC82-4AB3-A173-34E219AC0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AE377-262E-4F50-A3B3-6E0E4EEE4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CE5BF-6B2D-4F50-9E71-8C3A877E1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31A6F-CB37-44EF-A1C2-8E9B2B96E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08734-89CC-44D7-9E2D-3492223C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3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E4F9-4175-476D-85F4-8D4A6362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83B2D-DE36-4E5D-9EC1-387D17DE2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E7F0F-691F-46E2-B120-8E5810DE2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18178-598B-4BDC-B439-C2C7DF9AA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C6525-5FDD-4C15-B1DF-05E7542C8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5BD8D8-4D7A-49CE-B55A-B8E368759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A2EB85-F14A-487E-BD02-1B168832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803AB-137C-4792-8AE9-0B7E759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07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B7D4-87F3-4067-B381-058EBA8C3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116CC-1AA7-4ECA-858F-5B12FC68E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00E86-0E27-4606-8B94-CFDCC154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74C28-0B7E-4F44-97D0-E6AA449F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66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50320-B747-4843-9CF3-7ECFA352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2FE04-C3E0-4E33-BF4F-DDC8E7A8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17A28-1EB2-4E51-B1DA-2A769D19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75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F06A-C2BE-40E3-B6E6-C1B4086F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577FA-B1EF-4C12-A348-5A7B7430B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CDF7C-0E30-42D3-A8F8-EC2FDDC0C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1955D-91B9-4CA5-85E0-31D0747BC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9EE91-33B1-4042-B83F-5D0364F7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9B238-5D70-4B4A-9338-4DFA1BE9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85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C32EF-BA66-4A69-8BF6-4F6B6307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31EB4-297F-4830-BF81-6E0A931BE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A0371-341F-4465-A26E-52A570D78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203A5-3124-4C29-9FB7-52D05C79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6CCCA-E08B-49B6-8BA1-A7E051638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7BF30-323C-4E6F-BEED-0844C814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46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9B539-6B9A-4F9C-8672-6ADE2AF9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3CFFA-870A-475E-8E36-710E899A9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370F0-E037-43D7-9269-059A28652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8E95-547B-4048-B90E-455CD36AD8E7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2ACF0-D615-4DD5-B16B-34389BE3B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1D668-AD9C-492B-85F5-C866EE0E2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42669-71EF-448A-8775-D2EC30216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7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microsoft.com/office/2011/relationships/inkAction" Target="../ink/inkAction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microsoft.com/office/2011/relationships/inkAction" Target="../ink/inkAction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9866A9-B167-4D75-8F7F-360025AD6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167"/>
            <a:ext cx="12188952" cy="3490956"/>
            <a:chOff x="651279" y="598259"/>
            <a:chExt cx="10889442" cy="5680742"/>
          </a:xfrm>
        </p:grpSpPr>
        <p:sp>
          <p:nvSpPr>
            <p:cNvPr id="46" name="Color">
              <a:extLst>
                <a:ext uri="{FF2B5EF4-FFF2-40B4-BE49-F238E27FC236}">
                  <a16:creationId xmlns:a16="http://schemas.microsoft.com/office/drawing/2014/main" id="{C2DD07C1-6CFB-48E5-AD0E-AC091042B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Color">
              <a:extLst>
                <a:ext uri="{FF2B5EF4-FFF2-40B4-BE49-F238E27FC236}">
                  <a16:creationId xmlns:a16="http://schemas.microsoft.com/office/drawing/2014/main" id="{F9A8FC0F-BD29-4D9A-ABF1-D75E3A269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Video 29">
            <a:extLst>
              <a:ext uri="{FF2B5EF4-FFF2-40B4-BE49-F238E27FC236}">
                <a16:creationId xmlns:a16="http://schemas.microsoft.com/office/drawing/2014/main" id="{32ED115A-1266-45E0-A598-25F148D85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84" r="1" b="1"/>
          <a:stretch/>
        </p:blipFill>
        <p:spPr>
          <a:xfrm>
            <a:off x="5463362" y="448076"/>
            <a:ext cx="4730214" cy="265318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FB1D53-F12C-4433-A959-D52B226E3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8" y="1014574"/>
            <a:ext cx="5633531" cy="2226769"/>
          </a:xfrm>
        </p:spPr>
        <p:txBody>
          <a:bodyPr anchor="ctr">
            <a:normAutofit/>
          </a:bodyPr>
          <a:lstStyle/>
          <a:p>
            <a:pPr algn="l"/>
            <a:r>
              <a:rPr lang="en-GB" sz="4800">
                <a:solidFill>
                  <a:schemeClr val="bg1"/>
                </a:solidFill>
              </a:rPr>
              <a:t>Maths Week Two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2CE89-2E45-40A9-BCF0-5EB3639ED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708" y="3640633"/>
            <a:ext cx="5631417" cy="2487212"/>
          </a:xfrm>
        </p:spPr>
        <p:txBody>
          <a:bodyPr anchor="ctr">
            <a:normAutofit/>
          </a:bodyPr>
          <a:lstStyle/>
          <a:p>
            <a:pPr algn="l"/>
            <a:r>
              <a:rPr lang="en-GB">
                <a:solidFill>
                  <a:schemeClr val="tx2"/>
                </a:solidFill>
              </a:rPr>
              <a:t>Calculating the area of a shape by counting squares</a:t>
            </a:r>
          </a:p>
          <a:p>
            <a:pPr algn="l"/>
            <a:r>
              <a:rPr lang="en-GB">
                <a:solidFill>
                  <a:schemeClr val="tx2"/>
                </a:solidFill>
              </a:rPr>
              <a:t>Lesson Three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D6662E-B9A7-4C91-88A7-003060DB95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48"/>
    </mc:Choice>
    <mc:Fallback>
      <p:transition spd="slow" advTm="1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4" objId="30"/>
        <p14:playEvt time="10224" objId="30"/>
        <p14:stopEvt time="18732" objId="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8593A0B-985C-4A41-ABEA-329585EB2B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72" b="735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6B6-4D6D-4248-9DD1-BCFAC11A6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Today we are going to carry on exploring the area of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EBEC0-CCD0-49C2-8410-BF32C73DA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The shapes might not be rectangles today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D13F66-6E97-4DE1-9A9E-436CA75F0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4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8"/>
    </mc:Choice>
    <mc:Fallback>
      <p:transition spd="slow" advTm="1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951E-9790-4A1A-A152-6D1449A3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Lesson Three</a:t>
            </a:r>
            <a:br>
              <a:rPr lang="en-US" sz="4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4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Today we are going to carry on looking at harder irregular shapes and finish by starting to problem-solve using area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455AE5-ECFE-4415-B557-7155E29E3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87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830"/>
    </mc:Choice>
    <mc:Fallback>
      <p:transition spd="slow" advTm="2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951E-9790-4A1A-A152-6D1449A3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832" y="289968"/>
            <a:ext cx="6173674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will need this sheet first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569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AA0147C-59D8-498E-AA93-C785DA8CA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82" y="289968"/>
            <a:ext cx="4276813" cy="59980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249123-A483-4CD1-ADAE-69717960DD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960" y="795960"/>
              <a:ext cx="10937880" cy="5612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249123-A483-4CD1-ADAE-69717960DD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600" y="786600"/>
                <a:ext cx="10956600" cy="5631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4AA48C-D6DA-4483-87DA-DD895AF4C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21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4267"/>
    </mc:Choice>
    <mc:Fallback>
      <p:transition spd="slow" advTm="74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C951E-9790-4A1A-A152-6D1449A3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832" y="289968"/>
            <a:ext cx="6173674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will need this sheet next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569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3D750E7-6AFE-4E92-9588-9BCCE0E95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82" y="163829"/>
            <a:ext cx="4269685" cy="589876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EED610-795E-47CB-BEDF-64985A47F1F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07440" y="474480"/>
              <a:ext cx="9558360" cy="5537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EED610-795E-47CB-BEDF-64985A47F1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98080" y="465120"/>
                <a:ext cx="9577080" cy="55566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9C3163-ACE6-4CF4-A172-16C09B369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44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9460"/>
    </mc:Choice>
    <mc:Fallback>
      <p:transition spd="slow" advTm="6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04B16-4015-4609-8BA5-D11CBB0C30D7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That’s all there is to it!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0364DF-0994-4BC6-BC82-FC2D11FEA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45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602"/>
    </mc:Choice>
    <mc:Fallback>
      <p:transition spd="slow" advTm="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75</Words>
  <Application>Microsoft Office PowerPoint</Application>
  <PresentationFormat>Widescreen</PresentationFormat>
  <Paragraphs>9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Tw Cen MT</vt:lpstr>
      <vt:lpstr>Office Theme</vt:lpstr>
      <vt:lpstr>Maths Week Two</vt:lpstr>
      <vt:lpstr>Today we are going to carry on exploring the area of shapes</vt:lpstr>
      <vt:lpstr>Lesson Three Today we are going to carry on looking at harder irregular shapes and finish by starting to problem-solve using area</vt:lpstr>
      <vt:lpstr>You will need this sheet first</vt:lpstr>
      <vt:lpstr>You will need this sheet next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Week Two</dc:title>
  <dc:creator>Brooker Family</dc:creator>
  <cp:lastModifiedBy>Brooker Family</cp:lastModifiedBy>
  <cp:revision>2</cp:revision>
  <dcterms:created xsi:type="dcterms:W3CDTF">2021-01-14T12:53:01Z</dcterms:created>
  <dcterms:modified xsi:type="dcterms:W3CDTF">2021-01-14T15:02:34Z</dcterms:modified>
</cp:coreProperties>
</file>