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CC8D-0487-4F72-90FC-5E6D5B1A1807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6E4D0-3209-4548-98EC-3A03DC19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23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CC8D-0487-4F72-90FC-5E6D5B1A1807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6E4D0-3209-4548-98EC-3A03DC19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91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CC8D-0487-4F72-90FC-5E6D5B1A1807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6E4D0-3209-4548-98EC-3A03DC19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87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CC8D-0487-4F72-90FC-5E6D5B1A1807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6E4D0-3209-4548-98EC-3A03DC19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96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CC8D-0487-4F72-90FC-5E6D5B1A1807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6E4D0-3209-4548-98EC-3A03DC19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53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CC8D-0487-4F72-90FC-5E6D5B1A1807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6E4D0-3209-4548-98EC-3A03DC19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34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CC8D-0487-4F72-90FC-5E6D5B1A1807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6E4D0-3209-4548-98EC-3A03DC19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18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CC8D-0487-4F72-90FC-5E6D5B1A1807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6E4D0-3209-4548-98EC-3A03DC19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91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CC8D-0487-4F72-90FC-5E6D5B1A1807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6E4D0-3209-4548-98EC-3A03DC19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59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CC8D-0487-4F72-90FC-5E6D5B1A1807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6E4D0-3209-4548-98EC-3A03DC19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87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CC8D-0487-4F72-90FC-5E6D5B1A1807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6E4D0-3209-4548-98EC-3A03DC19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26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FCC8D-0487-4F72-90FC-5E6D5B1A1807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6E4D0-3209-4548-98EC-3A03DC19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32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9AB1D-4B04-4E8B-A823-8D87EE85AA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33098F-1BE9-4565-8F40-44736E8DA1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EB57DDF-F1A7-4F47-9BB3-2AB18213BA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62" y="647312"/>
            <a:ext cx="8421275" cy="556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43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A80B65B9433F40BBC2D09D73488238" ma:contentTypeVersion="13" ma:contentTypeDescription="Create a new document." ma:contentTypeScope="" ma:versionID="e50a0ca8437e38a7729c45e010e2626c">
  <xsd:schema xmlns:xsd="http://www.w3.org/2001/XMLSchema" xmlns:xs="http://www.w3.org/2001/XMLSchema" xmlns:p="http://schemas.microsoft.com/office/2006/metadata/properties" xmlns:ns3="12b4abd7-9c5f-45ab-9f2e-9f7e4365bf00" xmlns:ns4="40db1546-506d-4a85-a184-edc517172542" targetNamespace="http://schemas.microsoft.com/office/2006/metadata/properties" ma:root="true" ma:fieldsID="7fae03fa8cb9518796375375682cb606" ns3:_="" ns4:_="">
    <xsd:import namespace="12b4abd7-9c5f-45ab-9f2e-9f7e4365bf00"/>
    <xsd:import namespace="40db1546-506d-4a85-a184-edc51717254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b4abd7-9c5f-45ab-9f2e-9f7e4365bf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db1546-506d-4a85-a184-edc5171725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AF6F88-5850-47D7-A14A-7306F19A77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b4abd7-9c5f-45ab-9f2e-9f7e4365bf00"/>
    <ds:schemaRef ds:uri="40db1546-506d-4a85-a184-edc5171725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37F086-F95A-45BB-9FCB-AC77C2A3C0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CF0A47-7F49-4E31-8DA3-00C618615746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40db1546-506d-4a85-a184-edc51717254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2b4abd7-9c5f-45ab-9f2e-9f7e4365bf0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alice@briggsplace.co.uk</dc:creator>
  <cp:lastModifiedBy>alice@briggsplace.co.uk</cp:lastModifiedBy>
  <cp:revision>1</cp:revision>
  <dcterms:created xsi:type="dcterms:W3CDTF">2020-04-17T12:24:31Z</dcterms:created>
  <dcterms:modified xsi:type="dcterms:W3CDTF">2020-04-17T12:26:21Z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0x01010078A80B65B9433F40BBC2D09D73488238</vt:lpwstr>
  </property>
</Properties>
</file>