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7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D313-CB85-4A4B-B937-5539043E8B94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B281F-4B4E-4B3B-B923-E415FE7D5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831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D313-CB85-4A4B-B937-5539043E8B94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B281F-4B4E-4B3B-B923-E415FE7D5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494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D313-CB85-4A4B-B937-5539043E8B94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B281F-4B4E-4B3B-B923-E415FE7D5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D313-CB85-4A4B-B937-5539043E8B94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B281F-4B4E-4B3B-B923-E415FE7D5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174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D313-CB85-4A4B-B937-5539043E8B94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B281F-4B4E-4B3B-B923-E415FE7D5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007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D313-CB85-4A4B-B937-5539043E8B94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B281F-4B4E-4B3B-B923-E415FE7D5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156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D313-CB85-4A4B-B937-5539043E8B94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B281F-4B4E-4B3B-B923-E415FE7D5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36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D313-CB85-4A4B-B937-5539043E8B94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B281F-4B4E-4B3B-B923-E415FE7D5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6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D313-CB85-4A4B-B937-5539043E8B94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B281F-4B4E-4B3B-B923-E415FE7D5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389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D313-CB85-4A4B-B937-5539043E8B94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B281F-4B4E-4B3B-B923-E415FE7D5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61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D313-CB85-4A4B-B937-5539043E8B94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B281F-4B4E-4B3B-B923-E415FE7D5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757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BD313-CB85-4A4B-B937-5539043E8B94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B281F-4B4E-4B3B-B923-E415FE7D5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12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14D290E5-3E70-47FA-98BB-91C6E872F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93" y="490127"/>
            <a:ext cx="8869013" cy="5877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190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A80B65B9433F40BBC2D09D73488238" ma:contentTypeVersion="13" ma:contentTypeDescription="Create a new document." ma:contentTypeScope="" ma:versionID="e50a0ca8437e38a7729c45e010e2626c">
  <xsd:schema xmlns:xsd="http://www.w3.org/2001/XMLSchema" xmlns:xs="http://www.w3.org/2001/XMLSchema" xmlns:p="http://schemas.microsoft.com/office/2006/metadata/properties" xmlns:ns3="12b4abd7-9c5f-45ab-9f2e-9f7e4365bf00" xmlns:ns4="40db1546-506d-4a85-a184-edc517172542" targetNamespace="http://schemas.microsoft.com/office/2006/metadata/properties" ma:root="true" ma:fieldsID="7fae03fa8cb9518796375375682cb606" ns3:_="" ns4:_="">
    <xsd:import namespace="12b4abd7-9c5f-45ab-9f2e-9f7e4365bf00"/>
    <xsd:import namespace="40db1546-506d-4a85-a184-edc51717254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b4abd7-9c5f-45ab-9f2e-9f7e4365bf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db1546-506d-4a85-a184-edc51717254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F35D28B-385D-4F3A-887D-2676A27643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b4abd7-9c5f-45ab-9f2e-9f7e4365bf00"/>
    <ds:schemaRef ds:uri="40db1546-506d-4a85-a184-edc5171725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CB164BB-DDF2-4F4E-9156-A94AF6B999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07AC433-3DB1-46AD-B37D-776AEDFCA387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0db1546-506d-4a85-a184-edc517172542"/>
    <ds:schemaRef ds:uri="12b4abd7-9c5f-45ab-9f2e-9f7e4365bf0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alice@briggsplace.co.uk</dc:creator>
  <cp:lastModifiedBy>alice@briggsplace.co.uk</cp:lastModifiedBy>
  <cp:revision>2</cp:revision>
  <dcterms:created xsi:type="dcterms:W3CDTF">2020-06-11T15:52:00Z</dcterms:created>
  <dcterms:modified xsi:type="dcterms:W3CDTF">2020-06-11T19:08:51Z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0x01010078A80B65B9433F40BBC2D09D73488238</vt:lpwstr>
  </property>
</Properties>
</file>