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3" r:id="rId12"/>
    <p:sldId id="258" r:id="rId13"/>
    <p:sldId id="259" r:id="rId1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E824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071AFC-DEBD-4463-9D44-1B469DD26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EE000-1262-4327-85E8-610EA1604CA3}" type="datetimeFigureOut">
              <a:rPr lang="fr-FR"/>
              <a:pPr>
                <a:defRPr/>
              </a:pPr>
              <a:t>26/09/2020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1BEC74-72B5-4196-A3EC-E29F68255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3D70D0-4085-4683-BE8D-90121ADA1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863D5-3977-4DC4-B3F1-2BAEC17537BA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346858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FF898B-967F-4804-8EE4-7E50CCFD5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8E06E-97C2-4762-8FC8-4FE861225DB5}" type="datetimeFigureOut">
              <a:rPr lang="fr-FR"/>
              <a:pPr>
                <a:defRPr/>
              </a:pPr>
              <a:t>26/09/2020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355848-37C6-42BE-9D9F-DC5A464CF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D1F059-8E04-4BDE-85AD-977D111A1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A039E-6BA1-42C2-8D34-32B958353E6B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217855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984682-1B77-4ACC-ABE1-93278C2F4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367F8-2212-4788-AAC7-CB086D1CBFFE}" type="datetimeFigureOut">
              <a:rPr lang="fr-FR"/>
              <a:pPr>
                <a:defRPr/>
              </a:pPr>
              <a:t>26/09/2020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9A0D5E-D62C-4516-A076-19BCA96F9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017724-E285-4B38-9CFF-39DF3547E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DE389-D516-4EA3-915D-94711030B2DC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8075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D16ACE-038C-4D12-BDE3-6C4501ADC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99913-7B5A-438D-A976-D511EC439007}" type="datetimeFigureOut">
              <a:rPr lang="fr-FR"/>
              <a:pPr>
                <a:defRPr/>
              </a:pPr>
              <a:t>26/09/2020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69AC69-2A1C-49F2-A68C-D39F6577B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843E5D-F948-48A8-B4AC-2EB4D07A5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23229-C7D7-4A26-9951-3C1F5697A122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299310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353DC0-3F76-4B4D-AFE7-5891CB8D2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0B202-189E-4D4A-9F49-DD8E4EE976FF}" type="datetimeFigureOut">
              <a:rPr lang="fr-FR"/>
              <a:pPr>
                <a:defRPr/>
              </a:pPr>
              <a:t>26/09/2020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88E490-3A70-42D1-8354-A3488D89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9F7090-C702-4515-9E01-7DDD5CF4B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89B5E-62CA-426F-9C4E-87BE10551CE9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778301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3470BDD4-BBF6-41AB-AB15-F1E73F88B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C48EC-FA5E-4447-A8C8-41ACABE1930D}" type="datetimeFigureOut">
              <a:rPr lang="fr-FR"/>
              <a:pPr>
                <a:defRPr/>
              </a:pPr>
              <a:t>26/09/2020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7EBED4DF-20BF-4AFC-ACFF-05AC37A96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6DEE6FED-C686-425F-90F1-D73EA71A0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783B2-E1A9-496B-A3EA-D9E000BEF3F2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227619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7647DFD9-D77D-416F-8C63-26E92262A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4F9DC-6A62-4171-AE56-D9358311D004}" type="datetimeFigureOut">
              <a:rPr lang="fr-FR"/>
              <a:pPr>
                <a:defRPr/>
              </a:pPr>
              <a:t>26/09/2020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8EC54745-8F33-4380-B46B-E7B2606A4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12741917-A858-4BDA-9CE7-C9E8F8D7F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958D9-4531-486A-93BB-6309E6BA1284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322579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373F0EF1-FB2C-4CC2-B2E5-15E6DA8D3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B014A-B266-4ADC-A9BA-F434567B0792}" type="datetimeFigureOut">
              <a:rPr lang="fr-FR"/>
              <a:pPr>
                <a:defRPr/>
              </a:pPr>
              <a:t>26/09/2020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09F2A9A2-0FA7-48C1-BECD-D53B9F6F9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BC342312-BE38-465A-9802-FBC6B79FF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838E9-860C-4A4B-9338-E15162744BD1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256462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955D2753-4569-4569-9E7B-DC9971BE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F41B5-B504-4151-A588-95E5D2C30811}" type="datetimeFigureOut">
              <a:rPr lang="fr-FR"/>
              <a:pPr>
                <a:defRPr/>
              </a:pPr>
              <a:t>26/09/2020</a:t>
            </a:fld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8003F368-32DC-4A7E-9455-045FE717B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ACB32FC3-5772-40BD-926F-538819006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931F9-CFB4-4935-BA24-3EF363DB1931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008113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CEEB8FCF-7741-4DD1-9A32-482A88066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B22E8-6704-46A9-911C-9C4F2496E5E1}" type="datetimeFigureOut">
              <a:rPr lang="fr-FR"/>
              <a:pPr>
                <a:defRPr/>
              </a:pPr>
              <a:t>26/09/2020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D74F400C-EFCE-4FCB-B8A0-A22AD57E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BCD97B43-CD8A-436E-A641-19F35563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38E4A-9371-4FE5-A19A-DA242EC66634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472780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4CE33E76-2CCA-4802-99A0-7F4356D01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5F332-A4DF-4B6D-BD63-857CB71D94D3}" type="datetimeFigureOut">
              <a:rPr lang="fr-FR"/>
              <a:pPr>
                <a:defRPr/>
              </a:pPr>
              <a:t>26/09/2020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D836D42A-B8A6-44C1-8705-9A461458C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F2A6F746-409D-46B3-AF1F-8862E73C3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10D73-6387-46E7-8578-4E4723C91A61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455290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B3BC7ECB-93F6-4DA8-A158-4BD34629720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F346534E-DE90-4041-9ED4-00447E98C8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</a:p>
          <a:p>
            <a:pPr lvl="1"/>
            <a:r>
              <a:rPr lang="fr-FR" altLang="en-US"/>
              <a:t>Deuxième niveau</a:t>
            </a:r>
          </a:p>
          <a:p>
            <a:pPr lvl="2"/>
            <a:r>
              <a:rPr lang="fr-FR" altLang="en-US"/>
              <a:t>Troisième niveau</a:t>
            </a:r>
          </a:p>
          <a:p>
            <a:pPr lvl="3"/>
            <a:r>
              <a:rPr lang="fr-FR" altLang="en-US"/>
              <a:t>Quatrième niveau</a:t>
            </a:r>
          </a:p>
          <a:p>
            <a:pPr lvl="4"/>
            <a:r>
              <a:rPr lang="fr-FR" altLang="en-US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DE1EDA-23FB-40A6-9707-A5772AFD32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230665-4BD2-48D0-9631-97BE96AE56AB}" type="datetimeFigureOut">
              <a:rPr lang="fr-FR"/>
              <a:pPr>
                <a:defRPr/>
              </a:pPr>
              <a:t>26/09/2020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692BBF-0A5B-45CE-AEF1-90544F2163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0DA28C-03EB-4692-8A5E-1ABA19A19F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0458892-F4A0-4534-B732-B36B2CFF22FC}" type="slidenum">
              <a:rPr lang="fr-FR" altLang="en-US"/>
              <a:pPr/>
              <a:t>‹#›</a:t>
            </a:fld>
            <a:endParaRPr lang="fr-F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79999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C087F1-EB9F-4135-9392-4413561EC521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/>
              <a:t>Les couleurs</a:t>
            </a:r>
          </a:p>
        </p:txBody>
      </p:sp>
      <p:pic>
        <p:nvPicPr>
          <p:cNvPr id="2053" name="Picture 2" descr="C:\Users\user\AppData\Local\Microsoft\Windows\Temporary Internet Files\Content.IE5\G1O27B22\MC900340392[1].wmf">
            <a:extLst>
              <a:ext uri="{FF2B5EF4-FFF2-40B4-BE49-F238E27FC236}">
                <a16:creationId xmlns:a16="http://schemas.microsoft.com/office/drawing/2014/main" id="{6415AFDE-DF91-41A4-8AC2-F39C36A528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413" y="1628775"/>
            <a:ext cx="8891588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>
            <a:extLst>
              <a:ext uri="{FF2B5EF4-FFF2-40B4-BE49-F238E27FC236}">
                <a16:creationId xmlns:a16="http://schemas.microsoft.com/office/drawing/2014/main" id="{3150E7B2-DF6E-4923-8E37-40604D340B25}"/>
              </a:ext>
            </a:extLst>
          </p:cNvPr>
          <p:cNvSpPr/>
          <p:nvPr/>
        </p:nvSpPr>
        <p:spPr>
          <a:xfrm>
            <a:off x="2987675" y="4868863"/>
            <a:ext cx="1368425" cy="100806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solidFill>
                  <a:schemeClr val="tx1"/>
                </a:solidFill>
              </a:rPr>
              <a:t>Bleu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D5D6A131-370C-4473-8E8C-34624C93ECA9}"/>
              </a:ext>
            </a:extLst>
          </p:cNvPr>
          <p:cNvSpPr/>
          <p:nvPr/>
        </p:nvSpPr>
        <p:spPr>
          <a:xfrm>
            <a:off x="1619250" y="4221163"/>
            <a:ext cx="1584325" cy="93662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solidFill>
                  <a:schemeClr val="tx1"/>
                </a:solidFill>
              </a:rPr>
              <a:t>Orange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F7088A84-200E-4B0B-A47F-C998B2D9CA07}"/>
              </a:ext>
            </a:extLst>
          </p:cNvPr>
          <p:cNvSpPr/>
          <p:nvPr/>
        </p:nvSpPr>
        <p:spPr>
          <a:xfrm>
            <a:off x="971550" y="3357563"/>
            <a:ext cx="1655763" cy="8636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solidFill>
                  <a:schemeClr val="tx1"/>
                </a:solidFill>
              </a:rPr>
              <a:t>Violet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399A32D7-DE48-40C1-8ED6-8320B5065B66}"/>
              </a:ext>
            </a:extLst>
          </p:cNvPr>
          <p:cNvSpPr/>
          <p:nvPr/>
        </p:nvSpPr>
        <p:spPr>
          <a:xfrm>
            <a:off x="1258888" y="2492375"/>
            <a:ext cx="1584325" cy="720725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solidFill>
                  <a:schemeClr val="tx1"/>
                </a:solidFill>
              </a:rPr>
              <a:t>Jaune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560A670-7408-4733-8117-571C691D8BC8}"/>
              </a:ext>
            </a:extLst>
          </p:cNvPr>
          <p:cNvSpPr/>
          <p:nvPr/>
        </p:nvSpPr>
        <p:spPr>
          <a:xfrm>
            <a:off x="2987675" y="2060575"/>
            <a:ext cx="1368425" cy="863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solidFill>
                  <a:schemeClr val="tx1"/>
                </a:solidFill>
              </a:rPr>
              <a:t>Rouge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DDEA2975-76F7-4396-B50E-EA44843329F4}"/>
              </a:ext>
            </a:extLst>
          </p:cNvPr>
          <p:cNvSpPr/>
          <p:nvPr/>
        </p:nvSpPr>
        <p:spPr>
          <a:xfrm>
            <a:off x="4356100" y="2420938"/>
            <a:ext cx="1295400" cy="93662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solidFill>
                  <a:schemeClr val="tx1"/>
                </a:solidFill>
              </a:rPr>
              <a:t>Vert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35140B0A-3C99-4731-805A-E7981878C64B}"/>
              </a:ext>
            </a:extLst>
          </p:cNvPr>
          <p:cNvSpPr/>
          <p:nvPr/>
        </p:nvSpPr>
        <p:spPr>
          <a:xfrm>
            <a:off x="4356100" y="5373688"/>
            <a:ext cx="1295400" cy="719137"/>
          </a:xfrm>
          <a:prstGeom prst="ellipse">
            <a:avLst/>
          </a:prstGeom>
          <a:solidFill>
            <a:srgbClr val="F28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solidFill>
                  <a:schemeClr val="tx1"/>
                </a:solidFill>
              </a:rPr>
              <a:t>Rose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3FA1DF3F-8D7C-4859-8E71-5C7A18F39D7E}"/>
              </a:ext>
            </a:extLst>
          </p:cNvPr>
          <p:cNvSpPr/>
          <p:nvPr/>
        </p:nvSpPr>
        <p:spPr>
          <a:xfrm>
            <a:off x="5580063" y="3068638"/>
            <a:ext cx="1368425" cy="792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solidFill>
                  <a:schemeClr val="tx1"/>
                </a:solidFill>
              </a:rPr>
              <a:t>Blanc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BB8525DE-A5E7-49CC-AAFD-30E80E7327B5}"/>
              </a:ext>
            </a:extLst>
          </p:cNvPr>
          <p:cNvSpPr/>
          <p:nvPr/>
        </p:nvSpPr>
        <p:spPr>
          <a:xfrm>
            <a:off x="6588125" y="3860800"/>
            <a:ext cx="1368425" cy="863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solidFill>
                  <a:schemeClr val="bg1"/>
                </a:solidFill>
              </a:rPr>
              <a:t>Noir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>
            <a:extLst>
              <a:ext uri="{FF2B5EF4-FFF2-40B4-BE49-F238E27FC236}">
                <a16:creationId xmlns:a16="http://schemas.microsoft.com/office/drawing/2014/main" id="{6AC0F8D3-D7D8-4C60-BCA9-90D5176CD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sz="9600">
                <a:solidFill>
                  <a:schemeClr val="bg1"/>
                </a:solidFill>
              </a:rPr>
              <a:t>Noir</a:t>
            </a:r>
          </a:p>
        </p:txBody>
      </p:sp>
      <p:pic>
        <p:nvPicPr>
          <p:cNvPr id="11267" name="Picture 4" descr="http://www.dinosoria.com/mammifere/chat-noir-3000.jpg">
            <a:extLst>
              <a:ext uri="{FF2B5EF4-FFF2-40B4-BE49-F238E27FC236}">
                <a16:creationId xmlns:a16="http://schemas.microsoft.com/office/drawing/2014/main" id="{E8578DE6-3118-4A82-B243-DF2013784F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700213"/>
            <a:ext cx="6840537" cy="456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67058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C8A0D8-203B-4CAE-BC41-41A153A33F95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/>
              <a:t>Les couleurs</a:t>
            </a:r>
          </a:p>
        </p:txBody>
      </p:sp>
      <p:pic>
        <p:nvPicPr>
          <p:cNvPr id="12293" name="Picture 2" descr="C:\Users\user\AppData\Local\Microsoft\Windows\Temporary Internet Files\Content.IE5\G1O27B22\MC900340392[1].wmf">
            <a:extLst>
              <a:ext uri="{FF2B5EF4-FFF2-40B4-BE49-F238E27FC236}">
                <a16:creationId xmlns:a16="http://schemas.microsoft.com/office/drawing/2014/main" id="{96EEE8D6-2385-4568-A8BA-441E2F5FAF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413" y="1628775"/>
            <a:ext cx="8891588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>
            <a:extLst>
              <a:ext uri="{FF2B5EF4-FFF2-40B4-BE49-F238E27FC236}">
                <a16:creationId xmlns:a16="http://schemas.microsoft.com/office/drawing/2014/main" id="{F516D945-8E87-4C46-8BB4-270063B4BD60}"/>
              </a:ext>
            </a:extLst>
          </p:cNvPr>
          <p:cNvSpPr/>
          <p:nvPr/>
        </p:nvSpPr>
        <p:spPr>
          <a:xfrm>
            <a:off x="2987675" y="4868863"/>
            <a:ext cx="1368425" cy="100806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solidFill>
                  <a:schemeClr val="tx1"/>
                </a:solidFill>
              </a:rPr>
              <a:t>Bleu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C7268BA9-8F26-4FFB-A5C2-584AC6A10631}"/>
              </a:ext>
            </a:extLst>
          </p:cNvPr>
          <p:cNvSpPr/>
          <p:nvPr/>
        </p:nvSpPr>
        <p:spPr>
          <a:xfrm>
            <a:off x="1619250" y="4221163"/>
            <a:ext cx="1584325" cy="93662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solidFill>
                  <a:schemeClr val="tx1"/>
                </a:solidFill>
              </a:rPr>
              <a:t>Orange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8BE49239-42FC-405A-870A-18CCCA20D86A}"/>
              </a:ext>
            </a:extLst>
          </p:cNvPr>
          <p:cNvSpPr/>
          <p:nvPr/>
        </p:nvSpPr>
        <p:spPr>
          <a:xfrm>
            <a:off x="971550" y="3357563"/>
            <a:ext cx="1655763" cy="8636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solidFill>
                  <a:schemeClr val="tx1"/>
                </a:solidFill>
              </a:rPr>
              <a:t>Violet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41CEC533-64FD-415D-B4F6-6CD1EC1800EA}"/>
              </a:ext>
            </a:extLst>
          </p:cNvPr>
          <p:cNvSpPr/>
          <p:nvPr/>
        </p:nvSpPr>
        <p:spPr>
          <a:xfrm>
            <a:off x="1258888" y="2492375"/>
            <a:ext cx="1584325" cy="720725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solidFill>
                  <a:schemeClr val="tx1"/>
                </a:solidFill>
              </a:rPr>
              <a:t>Jaune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F7E070CA-7956-4E2E-B424-86E7F0D12890}"/>
              </a:ext>
            </a:extLst>
          </p:cNvPr>
          <p:cNvSpPr/>
          <p:nvPr/>
        </p:nvSpPr>
        <p:spPr>
          <a:xfrm>
            <a:off x="2987675" y="2060575"/>
            <a:ext cx="1368425" cy="863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solidFill>
                  <a:schemeClr val="tx1"/>
                </a:solidFill>
              </a:rPr>
              <a:t>Rouge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01304AED-833C-4659-9720-F44E5CC770B9}"/>
              </a:ext>
            </a:extLst>
          </p:cNvPr>
          <p:cNvSpPr/>
          <p:nvPr/>
        </p:nvSpPr>
        <p:spPr>
          <a:xfrm>
            <a:off x="4356100" y="2420938"/>
            <a:ext cx="1295400" cy="93662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solidFill>
                  <a:schemeClr val="tx1"/>
                </a:solidFill>
              </a:rPr>
              <a:t>Vert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9C477112-B924-4732-B788-E8922940076D}"/>
              </a:ext>
            </a:extLst>
          </p:cNvPr>
          <p:cNvSpPr/>
          <p:nvPr/>
        </p:nvSpPr>
        <p:spPr>
          <a:xfrm>
            <a:off x="4356100" y="5373688"/>
            <a:ext cx="1295400" cy="719137"/>
          </a:xfrm>
          <a:prstGeom prst="ellipse">
            <a:avLst/>
          </a:prstGeom>
          <a:solidFill>
            <a:srgbClr val="F28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solidFill>
                  <a:schemeClr val="tx1"/>
                </a:solidFill>
              </a:rPr>
              <a:t>Rose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225397C2-ED84-4D16-AD69-57EE07B72F0A}"/>
              </a:ext>
            </a:extLst>
          </p:cNvPr>
          <p:cNvSpPr/>
          <p:nvPr/>
        </p:nvSpPr>
        <p:spPr>
          <a:xfrm>
            <a:off x="5580063" y="3068638"/>
            <a:ext cx="1368425" cy="792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solidFill>
                  <a:schemeClr val="tx1"/>
                </a:solidFill>
              </a:rPr>
              <a:t>Blanc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76324338-DF31-4CF5-986C-A0C54CEB2155}"/>
              </a:ext>
            </a:extLst>
          </p:cNvPr>
          <p:cNvSpPr/>
          <p:nvPr/>
        </p:nvSpPr>
        <p:spPr>
          <a:xfrm>
            <a:off x="6588125" y="3860800"/>
            <a:ext cx="1368425" cy="863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solidFill>
                  <a:schemeClr val="bg1"/>
                </a:solidFill>
              </a:rPr>
              <a:t>Noir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83136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ADC6C1-42C6-4913-82B0-1F45F7EB7C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6192688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fr-FR" dirty="0"/>
              <a:t>- Bleu</a:t>
            </a:r>
            <a:br>
              <a:rPr lang="fr-FR" dirty="0"/>
            </a:br>
            <a:r>
              <a:rPr lang="fr-FR" dirty="0"/>
              <a:t>- Jaune</a:t>
            </a:r>
            <a:br>
              <a:rPr lang="fr-FR" dirty="0"/>
            </a:br>
            <a:r>
              <a:rPr lang="fr-FR" dirty="0"/>
              <a:t>- Vert</a:t>
            </a:r>
            <a:br>
              <a:rPr lang="fr-FR" dirty="0"/>
            </a:br>
            <a:r>
              <a:rPr lang="fr-FR" dirty="0"/>
              <a:t>- Rouge</a:t>
            </a:r>
            <a:br>
              <a:rPr lang="fr-FR" dirty="0"/>
            </a:br>
            <a:r>
              <a:rPr lang="fr-FR" dirty="0"/>
              <a:t>- Noir</a:t>
            </a:r>
            <a:br>
              <a:rPr lang="fr-FR" dirty="0"/>
            </a:br>
            <a:r>
              <a:rPr lang="fr-FR" dirty="0"/>
              <a:t>- Blanc</a:t>
            </a:r>
            <a:br>
              <a:rPr lang="fr-FR" dirty="0"/>
            </a:br>
            <a:r>
              <a:rPr lang="fr-FR" dirty="0"/>
              <a:t>- Violet</a:t>
            </a:r>
            <a:br>
              <a:rPr lang="fr-FR" dirty="0"/>
            </a:br>
            <a:r>
              <a:rPr lang="fr-FR" dirty="0"/>
              <a:t>- Orange</a:t>
            </a:r>
            <a:br>
              <a:rPr lang="fr-FR" dirty="0"/>
            </a:br>
            <a:r>
              <a:rPr lang="fr-FR" dirty="0"/>
              <a:t>- Rose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7686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7B8F51-FC29-4295-A275-B5A26858B265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/>
              <a:t>Les couleurs</a:t>
            </a:r>
          </a:p>
        </p:txBody>
      </p:sp>
      <p:pic>
        <p:nvPicPr>
          <p:cNvPr id="14341" name="Picture 2" descr="C:\Users\user\AppData\Local\Microsoft\Windows\Temporary Internet Files\Content.IE5\G1O27B22\MC900340392[1].wmf">
            <a:extLst>
              <a:ext uri="{FF2B5EF4-FFF2-40B4-BE49-F238E27FC236}">
                <a16:creationId xmlns:a16="http://schemas.microsoft.com/office/drawing/2014/main" id="{37243644-1175-4644-9D27-F989AB8B8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413" y="1628775"/>
            <a:ext cx="8891588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>
            <a:extLst>
              <a:ext uri="{FF2B5EF4-FFF2-40B4-BE49-F238E27FC236}">
                <a16:creationId xmlns:a16="http://schemas.microsoft.com/office/drawing/2014/main" id="{20D2E6A4-9E81-443A-B817-65B0A1B79269}"/>
              </a:ext>
            </a:extLst>
          </p:cNvPr>
          <p:cNvSpPr/>
          <p:nvPr/>
        </p:nvSpPr>
        <p:spPr>
          <a:xfrm>
            <a:off x="2987675" y="4868863"/>
            <a:ext cx="1368425" cy="100806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918F77C6-27C6-4A17-807B-11F0E9E0A649}"/>
              </a:ext>
            </a:extLst>
          </p:cNvPr>
          <p:cNvSpPr/>
          <p:nvPr/>
        </p:nvSpPr>
        <p:spPr>
          <a:xfrm>
            <a:off x="1619250" y="4221163"/>
            <a:ext cx="1584325" cy="93662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27AE2AD2-D432-4ACE-A13E-97FA36931DEA}"/>
              </a:ext>
            </a:extLst>
          </p:cNvPr>
          <p:cNvSpPr/>
          <p:nvPr/>
        </p:nvSpPr>
        <p:spPr>
          <a:xfrm>
            <a:off x="971550" y="3357563"/>
            <a:ext cx="1655763" cy="8636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D652FB3B-1454-4ED0-B9ED-0221CAFE036B}"/>
              </a:ext>
            </a:extLst>
          </p:cNvPr>
          <p:cNvSpPr/>
          <p:nvPr/>
        </p:nvSpPr>
        <p:spPr>
          <a:xfrm>
            <a:off x="1258888" y="2492375"/>
            <a:ext cx="1584325" cy="720725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A47EF32D-71BC-4201-87BD-BAD2085A4C98}"/>
              </a:ext>
            </a:extLst>
          </p:cNvPr>
          <p:cNvSpPr/>
          <p:nvPr/>
        </p:nvSpPr>
        <p:spPr>
          <a:xfrm>
            <a:off x="2987675" y="2060575"/>
            <a:ext cx="1368425" cy="863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1FF5EDB0-AA47-4956-9112-882D5986A095}"/>
              </a:ext>
            </a:extLst>
          </p:cNvPr>
          <p:cNvSpPr/>
          <p:nvPr/>
        </p:nvSpPr>
        <p:spPr>
          <a:xfrm>
            <a:off x="4356100" y="2420938"/>
            <a:ext cx="1295400" cy="93662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CA052450-EAFA-4AF9-9D89-BC556134608F}"/>
              </a:ext>
            </a:extLst>
          </p:cNvPr>
          <p:cNvSpPr/>
          <p:nvPr/>
        </p:nvSpPr>
        <p:spPr>
          <a:xfrm>
            <a:off x="4356100" y="5373688"/>
            <a:ext cx="1295400" cy="719137"/>
          </a:xfrm>
          <a:prstGeom prst="ellipse">
            <a:avLst/>
          </a:prstGeom>
          <a:solidFill>
            <a:srgbClr val="F28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4937BF56-4A12-4C47-811D-1CAC9B2AA59C}"/>
              </a:ext>
            </a:extLst>
          </p:cNvPr>
          <p:cNvSpPr/>
          <p:nvPr/>
        </p:nvSpPr>
        <p:spPr>
          <a:xfrm>
            <a:off x="5580063" y="3068638"/>
            <a:ext cx="1368425" cy="792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11700861-CE69-4E60-A09F-406A0C584528}"/>
              </a:ext>
            </a:extLst>
          </p:cNvPr>
          <p:cNvSpPr/>
          <p:nvPr/>
        </p:nvSpPr>
        <p:spPr>
          <a:xfrm>
            <a:off x="6588125" y="3860800"/>
            <a:ext cx="1368425" cy="863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>
            <a:alpha val="5607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BC9633-DDD8-4EAF-B4E0-D43876982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260350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9600" dirty="0"/>
              <a:t>Rose</a:t>
            </a:r>
          </a:p>
        </p:txBody>
      </p:sp>
      <p:pic>
        <p:nvPicPr>
          <p:cNvPr id="3075" name="Picture 5" descr="http://www.pastelfleury.com/images/Bouquets/bouquet_d81b85582-8670-c189-498edac779a7.jpg">
            <a:extLst>
              <a:ext uri="{FF2B5EF4-FFF2-40B4-BE49-F238E27FC236}">
                <a16:creationId xmlns:a16="http://schemas.microsoft.com/office/drawing/2014/main" id="{20FFB13C-3A96-4CDB-901C-72CB78637B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628775"/>
            <a:ext cx="6337300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58ED5">
            <a:alpha val="8509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01A5E3-D5B5-4ADC-8A6B-7C2B8E851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9600" dirty="0"/>
              <a:t>Bleu</a:t>
            </a:r>
          </a:p>
        </p:txBody>
      </p:sp>
      <p:pic>
        <p:nvPicPr>
          <p:cNvPr id="4099" name="Picture 2" descr="http://fr.fordesigner.com/imguploads/Image/cjbc/zcool/coolphoto/20080526/1211812591.jpg">
            <a:extLst>
              <a:ext uri="{FF2B5EF4-FFF2-40B4-BE49-F238E27FC236}">
                <a16:creationId xmlns:a16="http://schemas.microsoft.com/office/drawing/2014/main" id="{4281BB84-B628-4433-B44A-8607C94E0C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484313"/>
            <a:ext cx="6697663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6C0A">
            <a:alpha val="96861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>
            <a:extLst>
              <a:ext uri="{FF2B5EF4-FFF2-40B4-BE49-F238E27FC236}">
                <a16:creationId xmlns:a16="http://schemas.microsoft.com/office/drawing/2014/main" id="{5151F379-0B69-4ED5-A0BD-27898358A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sz="9600"/>
              <a:t>Orange</a:t>
            </a:r>
          </a:p>
        </p:txBody>
      </p:sp>
      <p:pic>
        <p:nvPicPr>
          <p:cNvPr id="5123" name="Picture 2" descr="http://stationgourmande.canalblog.com/images/t-orange_1.JPG">
            <a:extLst>
              <a:ext uri="{FF2B5EF4-FFF2-40B4-BE49-F238E27FC236}">
                <a16:creationId xmlns:a16="http://schemas.microsoft.com/office/drawing/2014/main" id="{102FE33E-AC7D-4133-93F5-09BF882095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628775"/>
            <a:ext cx="6264275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4A7B">
            <a:alpha val="7294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>
            <a:extLst>
              <a:ext uri="{FF2B5EF4-FFF2-40B4-BE49-F238E27FC236}">
                <a16:creationId xmlns:a16="http://schemas.microsoft.com/office/drawing/2014/main" id="{5CE1FEAA-617D-4F34-AC2D-067477010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sz="9600"/>
              <a:t>Violet</a:t>
            </a:r>
          </a:p>
        </p:txBody>
      </p:sp>
      <p:pic>
        <p:nvPicPr>
          <p:cNvPr id="6147" name="Picture 2" descr="http://www.aurelle-verlac.com/fleurs/Vlutea.jpg">
            <a:extLst>
              <a:ext uri="{FF2B5EF4-FFF2-40B4-BE49-F238E27FC236}">
                <a16:creationId xmlns:a16="http://schemas.microsoft.com/office/drawing/2014/main" id="{7F202F3C-8A98-4599-BBC6-8984FE171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412875"/>
            <a:ext cx="7561263" cy="510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85881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>
            <a:extLst>
              <a:ext uri="{FF2B5EF4-FFF2-40B4-BE49-F238E27FC236}">
                <a16:creationId xmlns:a16="http://schemas.microsoft.com/office/drawing/2014/main" id="{4719FF8F-335E-428C-A052-F51B2834D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sz="9600"/>
              <a:t>Jaune</a:t>
            </a:r>
          </a:p>
        </p:txBody>
      </p:sp>
      <p:pic>
        <p:nvPicPr>
          <p:cNvPr id="7171" name="Picture 2" descr="http://www.photos-culinaires.com/citron-jaune-zFRU108.jpg">
            <a:extLst>
              <a:ext uri="{FF2B5EF4-FFF2-40B4-BE49-F238E27FC236}">
                <a16:creationId xmlns:a16="http://schemas.microsoft.com/office/drawing/2014/main" id="{58CEE66C-BC3B-45FE-8B5E-D8AE94914B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484313"/>
            <a:ext cx="5327650" cy="489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>
            <a:extLst>
              <a:ext uri="{FF2B5EF4-FFF2-40B4-BE49-F238E27FC236}">
                <a16:creationId xmlns:a16="http://schemas.microsoft.com/office/drawing/2014/main" id="{75085C81-6111-426A-BFF2-0B4FAD015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sz="9600"/>
              <a:t>Rouge</a:t>
            </a:r>
          </a:p>
        </p:txBody>
      </p:sp>
      <p:pic>
        <p:nvPicPr>
          <p:cNvPr id="8195" name="Picture 2" descr="http://blogs.laprovence.com/comptes/ppsaltis/public/.fq-fraises_m.jpg">
            <a:extLst>
              <a:ext uri="{FF2B5EF4-FFF2-40B4-BE49-F238E27FC236}">
                <a16:creationId xmlns:a16="http://schemas.microsoft.com/office/drawing/2014/main" id="{B85B03AC-331A-44B4-B93E-0CF1DD813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700213"/>
            <a:ext cx="6480175" cy="486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E824">
            <a:alpha val="74901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50FFC8-911F-481F-A976-74E239F90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9600" dirty="0"/>
              <a:t>Vert</a:t>
            </a:r>
          </a:p>
        </p:txBody>
      </p:sp>
      <p:pic>
        <p:nvPicPr>
          <p:cNvPr id="9219" name="Picture 2" descr="http://www.machronique.com/wp-content/uploads/2010/07/the-vert-feuille.jpg">
            <a:extLst>
              <a:ext uri="{FF2B5EF4-FFF2-40B4-BE49-F238E27FC236}">
                <a16:creationId xmlns:a16="http://schemas.microsoft.com/office/drawing/2014/main" id="{804B1160-8DB3-4903-B2B6-57A0DE4D2B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557338"/>
            <a:ext cx="6697662" cy="502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156E65-DF57-41EB-87DB-CA4B7E1DC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9600" dirty="0"/>
              <a:t>Blanc</a:t>
            </a:r>
          </a:p>
        </p:txBody>
      </p:sp>
      <p:pic>
        <p:nvPicPr>
          <p:cNvPr id="10243" name="Picture 2" descr="http://roccoco.free.fr/dotclear/images/Divers15/NeigeBranches.jpg">
            <a:extLst>
              <a:ext uri="{FF2B5EF4-FFF2-40B4-BE49-F238E27FC236}">
                <a16:creationId xmlns:a16="http://schemas.microsoft.com/office/drawing/2014/main" id="{4E1CB756-5759-4C6B-BC84-455A55CB7C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255713"/>
            <a:ext cx="8207375" cy="560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59</Words>
  <Application>Microsoft Office PowerPoint</Application>
  <PresentationFormat>On-screen Show (4:3)</PresentationFormat>
  <Paragraphs>31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Arial</vt:lpstr>
      <vt:lpstr>Thème Office</vt:lpstr>
      <vt:lpstr>Les couleurs</vt:lpstr>
      <vt:lpstr>Rose</vt:lpstr>
      <vt:lpstr>Bleu</vt:lpstr>
      <vt:lpstr>Orange</vt:lpstr>
      <vt:lpstr>Violet</vt:lpstr>
      <vt:lpstr>Jaune</vt:lpstr>
      <vt:lpstr>Rouge</vt:lpstr>
      <vt:lpstr>Vert</vt:lpstr>
      <vt:lpstr>Blanc</vt:lpstr>
      <vt:lpstr>Noir</vt:lpstr>
      <vt:lpstr>Les couleurs</vt:lpstr>
      <vt:lpstr>- Bleu - Jaune - Vert - Rouge - Noir - Blanc - Violet - Orange - Rose</vt:lpstr>
      <vt:lpstr>Les couleurs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couleurs</dc:title>
  <dc:creator>user</dc:creator>
  <cp:lastModifiedBy>Alison Edmeades</cp:lastModifiedBy>
  <cp:revision>6</cp:revision>
  <dcterms:created xsi:type="dcterms:W3CDTF">2010-12-05T12:59:00Z</dcterms:created>
  <dcterms:modified xsi:type="dcterms:W3CDTF">2020-09-26T16:46:53Z</dcterms:modified>
</cp:coreProperties>
</file>