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7" r:id="rId11"/>
    <p:sldId id="268" r:id="rId12"/>
    <p:sldId id="269" r:id="rId13"/>
    <p:sldId id="277" r:id="rId14"/>
    <p:sldId id="265" r:id="rId15"/>
    <p:sldId id="270" r:id="rId16"/>
    <p:sldId id="271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92FFE1"/>
    <a:srgbClr val="00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6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65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061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8016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92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205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69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013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1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66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64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54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7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79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47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0951EB4-905A-48B6-AB30-6BBE41AB9417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FA9DF-883E-419C-940A-5A3965596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682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209" y="2245440"/>
            <a:ext cx="115222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4800" b="1" u="sng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D970E1-9476-F347-AC1E-86DD6624489F}"/>
              </a:ext>
            </a:extLst>
          </p:cNvPr>
          <p:cNvSpPr txBox="1"/>
          <p:nvPr/>
        </p:nvSpPr>
        <p:spPr>
          <a:xfrm>
            <a:off x="7105135" y="123568"/>
            <a:ext cx="312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Art Lesson 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C4E066-AF7A-4374-9DF4-939C32C60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0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8"/>
    </mc:Choice>
    <mc:Fallback>
      <p:transition spd="slow" advTm="1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F80A3-F549-B44D-BD8C-22DBB2D39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11" y="0"/>
            <a:ext cx="663394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0F3CF-9B6E-DC49-97B4-19C746485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682" y="2898912"/>
            <a:ext cx="3001066" cy="6209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D9FB28-17E6-4D27-9791-B2572CCC1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1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81"/>
    </mc:Choice>
    <mc:Fallback>
      <p:transition spd="slow" advTm="2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7" x="12184063" y="5745163"/>
          <p14:tracePt t="1410" x="12184063" y="5727700"/>
          <p14:tracePt t="1413" x="12174538" y="5719763"/>
          <p14:tracePt t="1427" x="12166600" y="5702300"/>
          <p14:tracePt t="1430" x="12158663" y="5684838"/>
          <p14:tracePt t="1442" x="12149138" y="5676900"/>
          <p14:tracePt t="1458" x="12141200" y="5659438"/>
          <p14:tracePt t="1461" x="12123738" y="5641975"/>
          <p14:tracePt t="1474" x="12115800" y="5641975"/>
          <p14:tracePt t="1478" x="12106275" y="5634038"/>
          <p14:tracePt t="1490" x="12090400" y="5626100"/>
          <p14:tracePt t="1493" x="12072938" y="5608638"/>
          <p14:tracePt t="1506" x="12065000" y="5608638"/>
          <p14:tracePt t="1510" x="12055475" y="5600700"/>
          <p14:tracePt t="1522" x="12022138" y="5591175"/>
          <p14:tracePt t="1527" x="12004675" y="5583238"/>
          <p14:tracePt t="1538" x="11988800" y="5583238"/>
          <p14:tracePt t="1542" x="11961813" y="5575300"/>
          <p14:tracePt t="1554" x="11945938" y="5565775"/>
          <p14:tracePt t="1557" x="11920538" y="5557838"/>
          <p14:tracePt t="1570" x="11911013" y="5549900"/>
          <p14:tracePt t="1573" x="11877675" y="5540375"/>
          <p14:tracePt t="1586" x="11860213" y="5540375"/>
          <p14:tracePt t="1589" x="11852275" y="5532438"/>
          <p14:tracePt t="1602" x="11834813" y="5532438"/>
          <p14:tracePt t="1605" x="11818938" y="5532438"/>
          <p14:tracePt t="1618" x="11809413" y="5524500"/>
          <p14:tracePt t="1621" x="11791950" y="5514975"/>
          <p14:tracePt t="1634" x="11776075" y="5514975"/>
          <p14:tracePt t="1637" x="11766550" y="5497513"/>
          <p14:tracePt t="1650" x="11750675" y="5497513"/>
          <p14:tracePt t="1653" x="11733213" y="5481638"/>
          <p14:tracePt t="1666" x="11725275" y="5481638"/>
          <p14:tracePt t="1682" x="11715750" y="5472113"/>
          <p14:tracePt t="1685" x="11707813" y="5464175"/>
          <p14:tracePt t="1702" x="11699875" y="5456238"/>
          <p14:tracePt t="1766" x="11690350" y="5446713"/>
          <p14:tracePt t="1778" x="11690350" y="5438775"/>
          <p14:tracePt t="1793" x="11690350" y="5430838"/>
          <p14:tracePt t="1809" x="11690350" y="5421313"/>
          <p14:tracePt t="1813" x="11690350" y="5413375"/>
          <p14:tracePt t="1842" x="11690350" y="5405438"/>
          <p14:tracePt t="1845" x="11690350" y="5395913"/>
          <p14:tracePt t="1858" x="11682413" y="5395913"/>
          <p14:tracePt t="1861" x="11682413" y="5387975"/>
          <p14:tracePt t="1874" x="11682413" y="5380038"/>
          <p14:tracePt t="1893" x="11664950" y="5353050"/>
          <p14:tracePt t="1906" x="11664950" y="5345113"/>
          <p14:tracePt t="1910" x="11647488" y="5337175"/>
          <p14:tracePt t="1922" x="11639550" y="5327650"/>
          <p14:tracePt t="1925" x="11639550" y="5319713"/>
          <p14:tracePt t="1938" x="11622088" y="5311775"/>
          <p14:tracePt t="1942" x="11622088" y="5302250"/>
          <p14:tracePt t="1954" x="11606213" y="5294313"/>
          <p14:tracePt t="1958" x="11596688" y="5286375"/>
          <p14:tracePt t="1970" x="11596688" y="5276850"/>
          <p14:tracePt t="1973" x="11580813" y="5268913"/>
          <p14:tracePt t="1986" x="11580813" y="5260975"/>
          <p14:tracePt t="1989" x="11571288" y="5251450"/>
          <p14:tracePt t="2002" x="11563350" y="5251450"/>
          <p14:tracePt t="2005" x="11545888" y="5243513"/>
          <p14:tracePt t="2018" x="11545888" y="5235575"/>
          <p14:tracePt t="2034" x="11530013" y="5226050"/>
          <p14:tracePt t="2037" x="11520488" y="5226050"/>
          <p14:tracePt t="2050" x="11520488" y="5218113"/>
          <p14:tracePt t="2054" x="11512550" y="5208588"/>
          <p14:tracePt t="2066" x="11495088" y="5200650"/>
          <p14:tracePt t="2069" x="11487150" y="5200650"/>
          <p14:tracePt t="2082" x="11477625" y="5192713"/>
          <p14:tracePt t="2085" x="11461750" y="5183188"/>
          <p14:tracePt t="2102" x="11452225" y="5175250"/>
          <p14:tracePt t="2113" x="11436350" y="5175250"/>
          <p14:tracePt t="2129" x="11426825" y="5167313"/>
          <p14:tracePt t="2133" x="11418888" y="5157788"/>
          <p14:tracePt t="2150" x="11410950" y="5157788"/>
          <p14:tracePt t="2162" x="11401425" y="5149850"/>
          <p14:tracePt t="2178" x="11393488" y="5141913"/>
          <p14:tracePt t="2182" x="11385550" y="5141913"/>
          <p14:tracePt t="2194" x="11376025" y="5141913"/>
          <p14:tracePt t="2210" x="11376025" y="5132388"/>
          <p14:tracePt t="2322" x="11368088" y="5132388"/>
          <p14:tracePt t="2338" x="11350625" y="5132388"/>
          <p14:tracePt t="2341" x="11342688" y="5124450"/>
          <p14:tracePt t="2357" x="11333163" y="5124450"/>
          <p14:tracePt t="2370" x="11317288" y="5116513"/>
          <p14:tracePt t="2374" x="11307763" y="5116513"/>
          <p14:tracePt t="2386" x="11299825" y="5106988"/>
          <p14:tracePt t="2402" x="11291888" y="5106988"/>
          <p14:tracePt t="19782" x="11291888" y="5091113"/>
          <p14:tracePt t="19786" x="11291888" y="5081588"/>
          <p14:tracePt t="19790" x="11291888" y="5064125"/>
          <p14:tracePt t="19794" x="11291888" y="5056188"/>
          <p14:tracePt t="19798" x="11291888" y="4962525"/>
          <p14:tracePt t="19802" x="11307763" y="4868863"/>
          <p14:tracePt t="19814" x="11325225" y="4775200"/>
          <p14:tracePt t="19817" x="11342688" y="4683125"/>
          <p14:tracePt t="19830" x="11360150" y="4614863"/>
          <p14:tracePt t="19833" x="11376025" y="4546600"/>
          <p14:tracePt t="19846" x="11401425" y="4529138"/>
          <p14:tracePt t="19849" x="11418888" y="4513263"/>
          <p14:tracePt t="19861" x="11426825" y="4503738"/>
          <p14:tracePt t="19878" x="11452225" y="4486275"/>
          <p14:tracePt t="19881" x="11452225" y="4478338"/>
          <p14:tracePt t="19893" x="11452225" y="4460875"/>
          <p14:tracePt t="19897" x="11461750" y="4460875"/>
          <p14:tracePt t="19910" x="11469688" y="4452938"/>
          <p14:tracePt t="19913" x="11477625" y="4435475"/>
          <p14:tracePt t="19927" x="11495088" y="4419600"/>
          <p14:tracePt t="19929" x="11520488" y="4394200"/>
          <p14:tracePt t="19943" x="11545888" y="4368800"/>
          <p14:tracePt t="19945" x="11571288" y="4325938"/>
          <p14:tracePt t="19958" x="11606213" y="4265613"/>
          <p14:tracePt t="19962" x="11647488" y="4214813"/>
          <p14:tracePt t="19974" x="11690350" y="4164013"/>
          <p14:tracePt t="19978" x="11741150" y="4121150"/>
          <p14:tracePt t="19989" x="11776075" y="4070350"/>
          <p14:tracePt t="19994" x="11818938" y="4044950"/>
          <p14:tracePt t="20005" x="11895138" y="3986213"/>
          <p14:tracePt t="20010" x="11928475" y="3951288"/>
          <p14:tracePt t="20021" x="11979275" y="3917950"/>
          <p14:tracePt t="20026" x="12022138" y="3883025"/>
          <p14:tracePt t="20037" x="12047538" y="3832225"/>
          <p14:tracePt t="20043" x="12080875" y="3798888"/>
          <p14:tracePt t="20054" x="12098338" y="3763963"/>
          <p14:tracePt t="20058" x="12115800" y="3738563"/>
          <p14:tracePt t="20069" x="12149138" y="3697288"/>
          <p14:tracePt t="20073" x="12166600" y="3687763"/>
          <p14:tracePt t="20086" x="12174538" y="36718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1AAB7B-0062-D949-B4D9-7AFFCD0A5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65" y="0"/>
            <a:ext cx="53071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2BF55-A013-2640-8658-B786564F6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69040"/>
            <a:ext cx="3669196" cy="7183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3AAC5B-2DBF-40A2-A80D-4F9DC72DA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2"/>
    </mc:Choice>
    <mc:Fallback>
      <p:transition spd="slow" advTm="1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6" x="12115800" y="4121150"/>
          <p14:tracePt t="970" x="12039600" y="4121150"/>
          <p14:tracePt t="982" x="11953875" y="4121150"/>
          <p14:tracePt t="986" x="11852275" y="4121150"/>
          <p14:tracePt t="998" x="11733213" y="4121150"/>
          <p14:tracePt t="1002" x="11596688" y="4138613"/>
          <p14:tracePt t="1014" x="11342688" y="4138613"/>
          <p14:tracePt t="1018" x="11206163" y="4138613"/>
          <p14:tracePt t="1031" x="11053763" y="4138613"/>
          <p14:tracePt t="1034" x="10891838" y="4138613"/>
          <p14:tracePt t="1047" x="10721975" y="4138613"/>
          <p14:tracePt t="1050" x="10585450" y="4138613"/>
          <p14:tracePt t="1064" x="10458450" y="4130675"/>
          <p14:tracePt t="1066" x="10220325" y="4130675"/>
          <p14:tracePt t="1078" x="10110788" y="4121150"/>
          <p14:tracePt t="1082" x="10009188" y="4121150"/>
          <p14:tracePt t="1094" x="9906000" y="4113213"/>
          <p14:tracePt t="1098" x="9839325" y="4113213"/>
          <p14:tracePt t="1111" x="9761538" y="4113213"/>
          <p14:tracePt t="1114" x="9736138" y="4113213"/>
          <p14:tracePt t="1127" x="9710738" y="4113213"/>
          <p14:tracePt t="1131" x="9694863" y="4113213"/>
          <p14:tracePt t="1334" x="9685338" y="4113213"/>
          <p14:tracePt t="1350" x="9667875" y="4113213"/>
          <p14:tracePt t="1366" x="9652000" y="4113213"/>
          <p14:tracePt t="1370" x="9642475" y="4113213"/>
          <p14:tracePt t="1382" x="9634538" y="4113213"/>
          <p14:tracePt t="1386" x="9617075" y="4113213"/>
          <p14:tracePt t="1402" x="9609138" y="4113213"/>
          <p14:tracePt t="1415" x="9601200" y="4113213"/>
          <p14:tracePt t="1418" x="9591675" y="4113213"/>
          <p14:tracePt t="4471" x="9507538" y="4164013"/>
          <p14:tracePt t="4475" x="9507538" y="4171950"/>
          <p14:tracePt t="4487" x="9261475" y="4351338"/>
          <p14:tracePt t="4490" x="9175750" y="4410075"/>
          <p14:tracePt t="4502" x="8894763" y="4579938"/>
          <p14:tracePt t="4506" x="8521700" y="4792663"/>
          <p14:tracePt t="4519" x="8096250" y="5038725"/>
          <p14:tracePt t="4522" x="7391400" y="5405438"/>
          <p14:tracePt t="4534" x="6899275" y="5591175"/>
          <p14:tracePt t="4538" x="6430963" y="5770563"/>
          <p14:tracePt t="4551" x="5972175" y="5889625"/>
          <p14:tracePt t="4554" x="5538788" y="6034088"/>
          <p14:tracePt t="4566" x="5132388" y="6143625"/>
          <p14:tracePt t="4570" x="4843463" y="6246813"/>
          <p14:tracePt t="4582" x="4638675" y="6305550"/>
          <p14:tracePt t="4586" x="4375150" y="6373813"/>
          <p14:tracePt t="4598" x="4291013" y="6381750"/>
          <p14:tracePt t="4602" x="4230688" y="6391275"/>
          <p14:tracePt t="4614" x="4187825" y="6399213"/>
          <p14:tracePt t="4618" x="4162425" y="6399213"/>
          <p14:tracePt t="4630" x="4146550" y="6399213"/>
          <p14:tracePt t="4634" x="4137025" y="6399213"/>
          <p14:tracePt t="4646" x="4121150" y="6399213"/>
          <p14:tracePt t="4650" x="4103688" y="6399213"/>
          <p14:tracePt t="4662" x="4078288" y="6399213"/>
          <p14:tracePt t="4666" x="4052888" y="6381750"/>
          <p14:tracePt t="4678" x="4017963" y="6373813"/>
          <p14:tracePt t="4682" x="3984625" y="6365875"/>
          <p14:tracePt t="4694" x="3941763" y="6356350"/>
          <p14:tracePt t="4698" x="3900488" y="6356350"/>
          <p14:tracePt t="4710" x="3814763" y="6356350"/>
          <p14:tracePt t="4714" x="3738563" y="6365875"/>
          <p14:tracePt t="4726" x="3644900" y="6399213"/>
          <p14:tracePt t="4730" x="3559175" y="6424613"/>
          <p14:tracePt t="4742" x="3482975" y="6467475"/>
          <p14:tracePt t="4745" x="3381375" y="6500813"/>
          <p14:tracePt t="4758" x="3287713" y="6543675"/>
          <p14:tracePt t="4762" x="3211513" y="6577013"/>
          <p14:tracePt t="4774" x="3109913" y="6627813"/>
          <p14:tracePt t="4778" x="3074988" y="6645275"/>
          <p14:tracePt t="4790" x="3059113" y="6645275"/>
          <p14:tracePt t="4794" x="3049588" y="6654800"/>
          <p14:tracePt t="4826" x="3059113" y="6654800"/>
          <p14:tracePt t="4838" x="3109913" y="6645275"/>
          <p14:tracePt t="4842" x="3160713" y="6645275"/>
          <p14:tracePt t="4854" x="3219450" y="6645275"/>
          <p14:tracePt t="4858" x="3305175" y="6637338"/>
          <p14:tracePt t="4870" x="3406775" y="6637338"/>
          <p14:tracePt t="4874" x="3508375" y="6637338"/>
          <p14:tracePt t="4887" x="3619500" y="6627813"/>
          <p14:tracePt t="4890" x="3840163" y="6611938"/>
          <p14:tracePt t="4903" x="3967163" y="6586538"/>
          <p14:tracePt t="4908" x="4095750" y="6577013"/>
          <p14:tracePt t="4919" x="4205288" y="6569075"/>
          <p14:tracePt t="4922" x="4306888" y="6551613"/>
          <p14:tracePt t="4934" x="4410075" y="6543675"/>
          <p14:tracePt t="4938" x="4476750" y="6543675"/>
          <p14:tracePt t="4950" x="4537075" y="6535738"/>
          <p14:tracePt t="4954" x="4587875" y="6535738"/>
          <p14:tracePt t="4966" x="4595813" y="6526213"/>
          <p14:tracePt t="4970" x="4605338" y="6526213"/>
          <p14:tracePt t="5035" x="4587875" y="6526213"/>
          <p14:tracePt t="5047" x="4579938" y="6535738"/>
          <p14:tracePt t="5062" x="4579938" y="6543675"/>
          <p14:tracePt t="5066" x="4570413" y="6551613"/>
          <p14:tracePt t="5078" x="4554538" y="6577013"/>
          <p14:tracePt t="5082" x="4554538" y="6594475"/>
          <p14:tracePt t="5094" x="4554538" y="6602413"/>
          <p14:tracePt t="5098" x="4554538" y="6619875"/>
          <p14:tracePt t="5110" x="4554538" y="6637338"/>
          <p14:tracePt t="5126" x="4554538" y="6654800"/>
          <p14:tracePt t="5130" x="4554538" y="6662738"/>
          <p14:tracePt t="5142" x="4562475" y="6670675"/>
          <p14:tracePt t="5146" x="4570413" y="6680200"/>
          <p14:tracePt t="5158" x="4570413" y="6688138"/>
          <p14:tracePt t="5162" x="4579938" y="6688138"/>
          <p14:tracePt t="5174" x="4587875" y="6696075"/>
          <p14:tracePt t="5178" x="4595813" y="6713538"/>
          <p14:tracePt t="5190" x="4613275" y="6721475"/>
          <p14:tracePt t="5194" x="4638675" y="6746875"/>
          <p14:tracePt t="5206" x="4673600" y="6781800"/>
          <p14:tracePt t="5210" x="4706938" y="6799263"/>
          <p14:tracePt t="5222" x="4724400" y="6807200"/>
          <p14:tracePt t="5226" x="4749800" y="6807200"/>
          <p14:tracePt t="5238" x="4757738" y="6807200"/>
          <p14:tracePt t="5242" x="4783138" y="6807200"/>
          <p14:tracePt t="5254" x="4800600" y="6799263"/>
          <p14:tracePt t="5258" x="4818063" y="6772275"/>
          <p14:tracePt t="5270" x="4818063" y="6756400"/>
          <p14:tracePt t="5274" x="4818063" y="6738938"/>
          <p14:tracePt t="5286" x="4818063" y="6713538"/>
          <p14:tracePt t="5290" x="4818063" y="6688138"/>
          <p14:tracePt t="5302" x="4800600" y="6654800"/>
          <p14:tracePt t="5306" x="4783138" y="6627813"/>
          <p14:tracePt t="5318" x="4765675" y="6594475"/>
          <p14:tracePt t="5322" x="4714875" y="6561138"/>
          <p14:tracePt t="5335" x="4689475" y="6535738"/>
          <p14:tracePt t="5338" x="4664075" y="6518275"/>
          <p14:tracePt t="5350" x="4638675" y="6500813"/>
          <p14:tracePt t="5354" x="4621213" y="6492875"/>
          <p14:tracePt t="5366" x="4595813" y="6483350"/>
          <p14:tracePt t="5370" x="4570413" y="6475413"/>
          <p14:tracePt t="5382" x="4537075" y="6467475"/>
          <p14:tracePt t="5386" x="4494213" y="6457950"/>
          <p14:tracePt t="5398" x="4460875" y="6450013"/>
          <p14:tracePt t="5402" x="4410075" y="6442075"/>
          <p14:tracePt t="5414" x="4384675" y="6432550"/>
          <p14:tracePt t="5418" x="4324350" y="6424613"/>
          <p14:tracePt t="5431" x="4273550" y="6416675"/>
          <p14:tracePt t="5434" x="4230688" y="6407150"/>
          <p14:tracePt t="5447" x="4179888" y="6399213"/>
          <p14:tracePt t="5451" x="4137025" y="6391275"/>
          <p14:tracePt t="5463" x="4095750" y="6391275"/>
          <p14:tracePt t="5466" x="4044950" y="6381750"/>
          <p14:tracePt t="5479" x="4010025" y="6373813"/>
          <p14:tracePt t="5482" x="3967163" y="6373813"/>
          <p14:tracePt t="5495" x="3941763" y="6373813"/>
          <p14:tracePt t="5498" x="3908425" y="6365875"/>
          <p14:tracePt t="5511" x="3857625" y="6356350"/>
          <p14:tracePt t="5514" x="3832225" y="6356350"/>
          <p14:tracePt t="5526" x="3797300" y="6348413"/>
          <p14:tracePt t="5530" x="3771900" y="6348413"/>
          <p14:tracePt t="5542" x="3746500" y="6338888"/>
          <p14:tracePt t="5546" x="3721100" y="6338888"/>
          <p14:tracePt t="5559" x="3695700" y="6330950"/>
          <p14:tracePt t="5562" x="3670300" y="6323013"/>
          <p14:tracePt t="5574" x="3627438" y="6313488"/>
          <p14:tracePt t="5578" x="3594100" y="6305550"/>
          <p14:tracePt t="5590" x="3568700" y="6305550"/>
          <p14:tracePt t="5594" x="3543300" y="6297613"/>
          <p14:tracePt t="5606" x="3508375" y="6297613"/>
          <p14:tracePt t="5610" x="3482975" y="6288088"/>
          <p14:tracePt t="5622" x="3441700" y="6288088"/>
          <p14:tracePt t="5626" x="3398838" y="6288088"/>
          <p14:tracePt t="5639" x="3330575" y="6288088"/>
          <p14:tracePt t="5642" x="3279775" y="6288088"/>
          <p14:tracePt t="5654" x="3236913" y="6288088"/>
          <p14:tracePt t="5658" x="3194050" y="6288088"/>
          <p14:tracePt t="5670" x="3160713" y="6297613"/>
          <p14:tracePt t="5674" x="3127375" y="6313488"/>
          <p14:tracePt t="5686" x="3092450" y="6330950"/>
          <p14:tracePt t="5690" x="3041650" y="6365875"/>
          <p14:tracePt t="5702" x="3008313" y="6391275"/>
          <p14:tracePt t="5706" x="2982913" y="6407150"/>
          <p14:tracePt t="5719" x="2947988" y="6432550"/>
          <p14:tracePt t="5722" x="2905125" y="6457950"/>
          <p14:tracePt t="5734" x="2871788" y="6475413"/>
          <p14:tracePt t="5738" x="2838450" y="6492875"/>
          <p14:tracePt t="5750" x="2811463" y="6518275"/>
          <p14:tracePt t="5754" x="2752725" y="6551613"/>
          <p14:tracePt t="5767" x="2719388" y="6569075"/>
          <p14:tracePt t="5770" x="2676525" y="6586538"/>
          <p14:tracePt t="5782" x="2641600" y="6602413"/>
          <p14:tracePt t="5786" x="2608263" y="6619875"/>
          <p14:tracePt t="5798" x="2574925" y="6637338"/>
          <p14:tracePt t="5802" x="2540000" y="6645275"/>
          <p14:tracePt t="5814" x="2514600" y="6662738"/>
          <p14:tracePt t="5819" x="2455863" y="6670675"/>
          <p14:tracePt t="5831" x="2405063" y="6670675"/>
          <p14:tracePt t="5834" x="2362200" y="6670675"/>
          <p14:tracePt t="5846" x="2336800" y="6670675"/>
          <p14:tracePt t="5850" x="2293938" y="6670675"/>
          <p14:tracePt t="5864" x="2243138" y="6670675"/>
          <p14:tracePt t="5868" x="2217738" y="6670675"/>
          <p14:tracePt t="5880" x="2149475" y="6670675"/>
          <p14:tracePt t="5884" x="2116138" y="6670675"/>
          <p14:tracePt t="5897" x="2090738" y="6662738"/>
          <p14:tracePt t="5900" x="2065338" y="6662738"/>
          <p14:tracePt t="5918" x="2030413" y="6645275"/>
          <p14:tracePt t="5929" x="2022475" y="6645275"/>
          <p14:tracePt t="5933" x="2005013" y="6637338"/>
          <p14:tracePt t="5944" x="1997075" y="6627813"/>
          <p14:tracePt t="5948" x="1987550" y="6619875"/>
          <p14:tracePt t="5960" x="1979613" y="6611938"/>
          <p14:tracePt t="5964" x="1971675" y="6602413"/>
          <p14:tracePt t="5976" x="1962150" y="6586538"/>
          <p14:tracePt t="5980" x="1954213" y="6577013"/>
          <p14:tracePt t="5992" x="1936750" y="6561138"/>
          <p14:tracePt t="5996" x="1920875" y="6543675"/>
          <p14:tracePt t="6009" x="1893888" y="6518275"/>
          <p14:tracePt t="6012" x="1868488" y="6500813"/>
          <p14:tracePt t="6024" x="1852613" y="6492875"/>
          <p14:tracePt t="6028" x="1827213" y="6475413"/>
          <p14:tracePt t="6040" x="1801813" y="6467475"/>
          <p14:tracePt t="6044" x="1776413" y="6457950"/>
          <p14:tracePt t="6056" x="1758950" y="6442075"/>
          <p14:tracePt t="6060" x="1708150" y="6432550"/>
          <p14:tracePt t="6072" x="1698625" y="6432550"/>
          <p14:tracePt t="6076" x="1673225" y="6424613"/>
          <p14:tracePt t="6088" x="1647825" y="6424613"/>
          <p14:tracePt t="6092" x="1639888" y="6424613"/>
          <p14:tracePt t="6105" x="1614488" y="6424613"/>
          <p14:tracePt t="6108" x="1589088" y="6416675"/>
          <p14:tracePt t="6120" x="1571625" y="6416675"/>
          <p14:tracePt t="6124" x="1528763" y="6407150"/>
          <p14:tracePt t="6136" x="1503363" y="6399213"/>
          <p14:tracePt t="6140" x="1470025" y="6399213"/>
          <p14:tracePt t="6152" x="1435100" y="6399213"/>
          <p14:tracePt t="6156" x="1393825" y="6391275"/>
          <p14:tracePt t="6168" x="1350963" y="6391275"/>
          <p14:tracePt t="6172" x="1317625" y="6391275"/>
          <p14:tracePt t="6184" x="1274763" y="6381750"/>
          <p14:tracePt t="6188" x="1214438" y="6381750"/>
          <p14:tracePt t="6200" x="1189038" y="6373813"/>
          <p14:tracePt t="6204" x="1163638" y="6373813"/>
          <p14:tracePt t="6216" x="1138238" y="6373813"/>
          <p14:tracePt t="6220" x="1112838" y="6373813"/>
          <p14:tracePt t="6233" x="1095375" y="6373813"/>
          <p14:tracePt t="6236" x="1079500" y="6373813"/>
          <p14:tracePt t="6250" x="1069975" y="6373813"/>
          <p14:tracePt t="6252" x="1044575" y="6365875"/>
          <p14:tracePt t="6265" x="1028700" y="6365875"/>
          <p14:tracePt t="6281" x="1019175" y="6365875"/>
          <p14:tracePt t="6284" x="1011238" y="6365875"/>
          <p14:tracePt t="6456" x="1019175" y="6365875"/>
          <p14:tracePt t="6460" x="1044575" y="6365875"/>
          <p14:tracePt t="6473" x="1069975" y="6365875"/>
          <p14:tracePt t="6476" x="1087438" y="6365875"/>
          <p14:tracePt t="6488" x="1120775" y="6365875"/>
          <p14:tracePt t="6492" x="1189038" y="6365875"/>
          <p14:tracePt t="6504" x="1257300" y="6365875"/>
          <p14:tracePt t="6508" x="1333500" y="6356350"/>
          <p14:tracePt t="6520" x="1444625" y="6348413"/>
          <p14:tracePt t="6524" x="1563688" y="6323013"/>
          <p14:tracePt t="6536" x="1690688" y="6297613"/>
          <p14:tracePt t="6540" x="1817688" y="6272213"/>
          <p14:tracePt t="6552" x="1962150" y="6262688"/>
          <p14:tracePt t="6556" x="2157413" y="6237288"/>
          <p14:tracePt t="6569" x="2276475" y="6211888"/>
          <p14:tracePt t="6572" x="2387600" y="6203950"/>
          <p14:tracePt t="6584" x="2489200" y="6178550"/>
          <p14:tracePt t="6588" x="2590800" y="6161088"/>
          <p14:tracePt t="6600" x="2709863" y="6135688"/>
          <p14:tracePt t="6604" x="2838450" y="6110288"/>
          <p14:tracePt t="6617" x="2955925" y="6076950"/>
          <p14:tracePt t="6620" x="3203575" y="5999163"/>
          <p14:tracePt t="6632" x="3355975" y="5948363"/>
          <p14:tracePt t="6636" x="3525838" y="5915025"/>
          <p14:tracePt t="6648" x="3703638" y="5854700"/>
          <p14:tracePt t="6652" x="3873500" y="5803900"/>
          <p14:tracePt t="6665" x="4111625" y="5745163"/>
          <p14:tracePt t="6668" x="4332288" y="5694363"/>
          <p14:tracePt t="6682" x="4562475" y="5634038"/>
          <p14:tracePt t="6684" x="4843463" y="5583238"/>
          <p14:tracePt t="6697" x="5173663" y="5549900"/>
          <p14:tracePt t="6701" x="5530850" y="5497513"/>
          <p14:tracePt t="6713" x="5862638" y="5464175"/>
          <p14:tracePt t="6716" x="6194425" y="5430838"/>
          <p14:tracePt t="6728" x="6550025" y="5395913"/>
          <p14:tracePt t="6732" x="6873875" y="5362575"/>
          <p14:tracePt t="6744" x="7434263" y="5319713"/>
          <p14:tracePt t="6748" x="7680325" y="5286375"/>
          <p14:tracePt t="6761" x="7918450" y="5268913"/>
          <p14:tracePt t="6764" x="8131175" y="5260975"/>
          <p14:tracePt t="6776" x="8283575" y="5243513"/>
          <p14:tracePt t="6781" x="8435975" y="5235575"/>
          <p14:tracePt t="6792" x="8580438" y="5218113"/>
          <p14:tracePt t="6796" x="8709025" y="5200650"/>
          <p14:tracePt t="6808" x="8894763" y="5157788"/>
          <p14:tracePt t="6812" x="8980488" y="5124450"/>
          <p14:tracePt t="6824" x="9056688" y="5091113"/>
          <p14:tracePt t="6828" x="9132888" y="5056188"/>
          <p14:tracePt t="6840" x="9209088" y="5013325"/>
          <p14:tracePt t="6844" x="9286875" y="4979988"/>
          <p14:tracePt t="6856" x="9345613" y="4937125"/>
          <p14:tracePt t="6860" x="9413875" y="4894263"/>
          <p14:tracePt t="6872" x="9464675" y="4860925"/>
          <p14:tracePt t="6876" x="9515475" y="4827588"/>
          <p14:tracePt t="6898" x="9626600" y="4775200"/>
          <p14:tracePt t="6904" x="9659938" y="4759325"/>
          <p14:tracePt t="6908" x="9710738" y="4741863"/>
          <p14:tracePt t="6920" x="9736138" y="4733925"/>
          <p14:tracePt t="6924" x="9786938" y="4716463"/>
          <p14:tracePt t="6936" x="9812338" y="4708525"/>
          <p14:tracePt t="6940" x="9839325" y="4699000"/>
          <p14:tracePt t="6952" x="9855200" y="4699000"/>
          <p14:tracePt t="6956" x="9880600" y="4691063"/>
          <p14:tracePt t="6968" x="9898063" y="4691063"/>
          <p14:tracePt t="6972" x="9906000" y="4691063"/>
          <p14:tracePt t="6984" x="9923463" y="4683125"/>
          <p14:tracePt t="6988" x="9948863" y="4683125"/>
          <p14:tracePt t="7000" x="9948863" y="4673600"/>
          <p14:tracePt t="7004" x="9956800" y="4673600"/>
          <p14:tracePt t="7016" x="9966325" y="4673600"/>
          <p14:tracePt t="7032" x="9974263" y="4665663"/>
          <p14:tracePt t="7048" x="9983788" y="4657725"/>
          <p14:tracePt t="7080" x="9991725" y="4657725"/>
          <p14:tracePt t="14940" x="10009188" y="4648200"/>
          <p14:tracePt t="14944" x="10118725" y="4630738"/>
          <p14:tracePt t="14956" x="10425113" y="4589463"/>
          <p14:tracePt t="14960" x="10569575" y="4564063"/>
          <p14:tracePt t="14972" x="10747375" y="4538663"/>
          <p14:tracePt t="14976" x="10926763" y="4538663"/>
          <p14:tracePt t="14988" x="11274425" y="4521200"/>
          <p14:tracePt t="14992" x="11418888" y="4521200"/>
          <p14:tracePt t="15004" x="11555413" y="4521200"/>
          <p14:tracePt t="15008" x="11682413" y="4521200"/>
          <p14:tracePt t="15020" x="11801475" y="4521200"/>
          <p14:tracePt t="15025" x="11911013" y="4521200"/>
          <p14:tracePt t="15036" x="12022138" y="4521200"/>
          <p14:tracePt t="15040" x="12115800" y="45291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6F833-B779-AB48-BCA4-A72F2B61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18" y="0"/>
            <a:ext cx="802651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DBA9A-63EA-DC43-BE9A-3B43BFE64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739" y="3068968"/>
            <a:ext cx="2953302" cy="7200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8E868F-A55C-4D04-8575-34A7A6E47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0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5"/>
    </mc:Choice>
    <mc:Fallback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214802-2318-3B42-BBA8-342E3DBB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44" y="170030"/>
            <a:ext cx="5072538" cy="6517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C408C-1148-8149-A4B4-5FA1B3A8D4F6}"/>
              </a:ext>
            </a:extLst>
          </p:cNvPr>
          <p:cNvSpPr txBox="1"/>
          <p:nvPr/>
        </p:nvSpPr>
        <p:spPr>
          <a:xfrm>
            <a:off x="6967330" y="1470991"/>
            <a:ext cx="348648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Mandrill in the Jungle, 1909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6F4680-34B9-4F4F-B5A0-F9A93D585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21"/>
    </mc:Choice>
    <mc:Fallback>
      <p:transition spd="slow" advTm="1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43" x="12149138" y="3535363"/>
          <p14:tracePt t="16747" x="12123738" y="3552825"/>
          <p14:tracePt t="16761" x="12098338" y="3560763"/>
          <p14:tracePt t="16763" x="12080875" y="3578225"/>
          <p14:tracePt t="16776" x="12072938" y="3586163"/>
          <p14:tracePt t="16779" x="12065000" y="3594100"/>
          <p14:tracePt t="16791" x="12055475" y="3594100"/>
          <p14:tracePt t="16795" x="12055475" y="3603625"/>
          <p14:tracePt t="16807" x="12047538" y="3603625"/>
          <p14:tracePt t="16823" x="12047538" y="3611563"/>
          <p14:tracePt t="17127" x="12047538" y="3603625"/>
          <p14:tracePt t="17143" x="12047538" y="3594100"/>
          <p14:tracePt t="17383" x="12047538" y="3586163"/>
          <p14:tracePt t="17431" x="12047538" y="3578225"/>
          <p14:tracePt t="17435" x="12098338" y="3560763"/>
          <p14:tracePt t="17446" x="12141200" y="35433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8DF08-7119-324C-A0F1-D916F3B85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03" y="0"/>
            <a:ext cx="632974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28B2D-268F-4246-8EF7-0878E7DE5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615" y="2778644"/>
            <a:ext cx="2524263" cy="6503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26D1E2-51BD-4AA5-B6D7-5520A6018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21"/>
    </mc:Choice>
    <mc:Fallback>
      <p:transition spd="slow" advTm="1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3" x="12149138" y="4019550"/>
          <p14:tracePt t="806" x="12141200" y="4027488"/>
          <p14:tracePt t="819" x="12133263" y="4027488"/>
          <p14:tracePt t="822" x="12123738" y="4027488"/>
          <p14:tracePt t="834" x="12115800" y="4027488"/>
          <p14:tracePt t="838" x="12115800" y="4037013"/>
          <p14:tracePt t="853" x="12106275" y="4037013"/>
          <p14:tracePt t="857" x="12090400" y="4037013"/>
          <p14:tracePt t="869" x="12072938" y="4044950"/>
          <p14:tracePt t="872" x="12055475" y="4052888"/>
          <p14:tracePt t="884" x="12030075" y="4052888"/>
          <p14:tracePt t="888" x="12004675" y="4052888"/>
          <p14:tracePt t="900" x="11988800" y="4052888"/>
          <p14:tracePt t="905" x="11945938" y="4052888"/>
          <p14:tracePt t="916" x="11911013" y="4052888"/>
          <p14:tracePt t="920" x="11877675" y="4052888"/>
          <p14:tracePt t="933" x="11852275" y="4052888"/>
          <p14:tracePt t="937" x="11834813" y="4052888"/>
          <p14:tracePt t="949" x="11826875" y="4052888"/>
          <p14:tracePt t="952" x="11818938" y="4052888"/>
          <p14:tracePt t="980" x="11809413" y="4052888"/>
          <p14:tracePt t="984" x="11801475" y="4052888"/>
          <p14:tracePt t="1028" x="11791950" y="4052888"/>
          <p14:tracePt t="1044" x="11784013" y="4052888"/>
          <p14:tracePt t="17576" x="11791950" y="4052888"/>
          <p14:tracePt t="17589" x="11826875" y="4052888"/>
          <p14:tracePt t="17592" x="11903075" y="4052888"/>
          <p14:tracePt t="17605" x="11945938" y="4052888"/>
          <p14:tracePt t="17608" x="12014200" y="4052888"/>
          <p14:tracePt t="17620" x="12047538" y="4062413"/>
          <p14:tracePt t="17624" x="12065000" y="4062413"/>
          <p14:tracePt t="17685" x="12080875" y="4062413"/>
          <p14:tracePt t="17700" x="12098338" y="4052888"/>
          <p14:tracePt t="17705" x="12123738" y="4037013"/>
          <p14:tracePt t="17717" x="12184063" y="40116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C8B49-5074-7B4D-B5FA-85F94D3E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01485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607E1-FF64-054C-9F99-D9B86403F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972" y="72844"/>
            <a:ext cx="3031829" cy="4439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E5BA76-FC73-4D0D-9D4E-08C847B75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87"/>
    </mc:Choice>
    <mc:Fallback>
      <p:transition spd="slow" advTm="1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5" x="12090400" y="3502025"/>
          <p14:tracePt t="1137" x="12047538" y="3502025"/>
          <p14:tracePt t="1141" x="12004675" y="3492500"/>
          <p14:tracePt t="1153" x="11971338" y="3484563"/>
          <p14:tracePt t="1156" x="11928475" y="3484563"/>
          <p14:tracePt t="1169" x="11895138" y="3475038"/>
          <p14:tracePt t="1173" x="11834813" y="3467100"/>
          <p14:tracePt t="1185" x="11801475" y="3467100"/>
          <p14:tracePt t="1188" x="11766550" y="3459163"/>
          <p14:tracePt t="1201" x="11750675" y="3459163"/>
          <p14:tracePt t="1204" x="11725275" y="3459163"/>
          <p14:tracePt t="1217" x="11690350" y="3459163"/>
          <p14:tracePt t="1221" x="11682413" y="3449638"/>
          <p14:tracePt t="1233" x="11657013" y="3449638"/>
          <p14:tracePt t="1236" x="11647488" y="3449638"/>
          <p14:tracePt t="1281" x="11647488" y="3441700"/>
          <p14:tracePt t="1285" x="11639550" y="3424238"/>
          <p14:tracePt t="1297" x="11639550" y="3382963"/>
          <p14:tracePt t="1301" x="11631613" y="3330575"/>
          <p14:tracePt t="1313" x="11622088" y="3263900"/>
          <p14:tracePt t="1316" x="11614150" y="3170238"/>
          <p14:tracePt t="1329" x="11580813" y="3059113"/>
          <p14:tracePt t="1332" x="11545888" y="2932113"/>
          <p14:tracePt t="1345" x="11503025" y="2762250"/>
          <p14:tracePt t="1348" x="11469688" y="2633663"/>
          <p14:tracePt t="1361" x="11426825" y="2430463"/>
          <p14:tracePt t="1364" x="11418888" y="2328863"/>
          <p14:tracePt t="1377" x="11410950" y="2268538"/>
          <p14:tracePt t="1381" x="11401425" y="2227263"/>
          <p14:tracePt t="1393" x="11401425" y="2184400"/>
          <p14:tracePt t="1397" x="11393488" y="2149475"/>
          <p14:tracePt t="1409" x="11385550" y="2133600"/>
          <p14:tracePt t="1413" x="11385550" y="2116138"/>
          <p14:tracePt t="6517" x="11368088" y="2116138"/>
          <p14:tracePt t="6521" x="11360150" y="2116138"/>
          <p14:tracePt t="6533" x="11350625" y="2133600"/>
          <p14:tracePt t="6537" x="11342688" y="2141538"/>
          <p14:tracePt t="6549" x="11333163" y="2141538"/>
          <p14:tracePt t="6553" x="11333163" y="2149475"/>
          <p14:tracePt t="6565" x="11325225" y="2159000"/>
          <p14:tracePt t="6568" x="11317288" y="2159000"/>
          <p14:tracePt t="6791" x="11307763" y="2166938"/>
          <p14:tracePt t="6795" x="11307763" y="2174875"/>
          <p14:tracePt t="6807" x="11299825" y="2184400"/>
          <p14:tracePt t="6855" x="11291888" y="2184400"/>
          <p14:tracePt t="6871" x="11282363" y="2200275"/>
          <p14:tracePt t="6874" x="11274425" y="2209800"/>
          <p14:tracePt t="6887" x="11266488" y="2217738"/>
          <p14:tracePt t="6891" x="11256963" y="2243138"/>
          <p14:tracePt t="6903" x="11256963" y="2268538"/>
          <p14:tracePt t="6907" x="11256963" y="2293938"/>
          <p14:tracePt t="6919" x="11256963" y="2319338"/>
          <p14:tracePt t="6923" x="11256963" y="2362200"/>
          <p14:tracePt t="6935" x="11256963" y="2422525"/>
          <p14:tracePt t="6939" x="11274425" y="2463800"/>
          <p14:tracePt t="6952" x="11282363" y="2498725"/>
          <p14:tracePt t="6954" x="11282363" y="2524125"/>
          <p14:tracePt t="6967" x="11291888" y="2549525"/>
          <p14:tracePt t="6971" x="11299825" y="2566988"/>
          <p14:tracePt t="6983" x="11307763" y="2582863"/>
          <p14:tracePt t="6987" x="11307763" y="2600325"/>
          <p14:tracePt t="6999" x="11317288" y="2608263"/>
          <p14:tracePt t="7015" x="11317288" y="2617788"/>
          <p14:tracePt t="7031" x="11325225" y="2625725"/>
          <p14:tracePt t="7051" x="11325225" y="2643188"/>
          <p14:tracePt t="7063" x="11333163" y="2643188"/>
          <p14:tracePt t="7067" x="11333163" y="2651125"/>
          <p14:tracePt t="7079" x="11342688" y="2651125"/>
          <p14:tracePt t="7095" x="11342688" y="2660650"/>
          <p14:tracePt t="7099" x="11360150" y="2668588"/>
          <p14:tracePt t="7111" x="11368088" y="2668588"/>
          <p14:tracePt t="7114" x="11376025" y="2686050"/>
          <p14:tracePt t="7127" x="11401425" y="2693988"/>
          <p14:tracePt t="7130" x="11418888" y="2711450"/>
          <p14:tracePt t="7143" x="11444288" y="2719388"/>
          <p14:tracePt t="7146" x="11452225" y="2727325"/>
          <p14:tracePt t="7160" x="11477625" y="2727325"/>
          <p14:tracePt t="7163" x="11503025" y="2736850"/>
          <p14:tracePt t="7176" x="11520488" y="2744788"/>
          <p14:tracePt t="7179" x="11537950" y="2744788"/>
          <p14:tracePt t="7191" x="11545888" y="2752725"/>
          <p14:tracePt t="7195" x="11555413" y="2752725"/>
          <p14:tracePt t="7207" x="11563350" y="2752725"/>
          <p14:tracePt t="7211" x="11580813" y="2762250"/>
          <p14:tracePt t="7239" x="11588750" y="2762250"/>
          <p14:tracePt t="7479" x="11596688" y="2762250"/>
          <p14:tracePt t="7499" x="11606213" y="2752725"/>
          <p14:tracePt t="7511" x="11614150" y="2752725"/>
          <p14:tracePt t="7515" x="11622088" y="2752725"/>
          <p14:tracePt t="7527" x="11622088" y="2744788"/>
          <p14:tracePt t="7531" x="11631613" y="2744788"/>
          <p14:tracePt t="7543" x="11631613" y="2736850"/>
          <p14:tracePt t="7546" x="11639550" y="2736850"/>
          <p14:tracePt t="9997" x="11639550" y="2727325"/>
          <p14:tracePt t="10045" x="11639550" y="2719388"/>
          <p14:tracePt t="10109" x="11639550" y="2711450"/>
          <p14:tracePt t="10221" x="11639550" y="2693988"/>
          <p14:tracePt t="10225" x="11639550" y="2686050"/>
          <p14:tracePt t="10237" x="11647488" y="2686050"/>
          <p14:tracePt t="10241" x="11647488" y="2676525"/>
          <p14:tracePt t="10252" x="11657013" y="2676525"/>
          <p14:tracePt t="10256" x="11657013" y="2660650"/>
          <p14:tracePt t="10285" x="11664950" y="2651125"/>
          <p14:tracePt t="10301" x="11664950" y="2643188"/>
          <p14:tracePt t="10318" x="11664950" y="2633663"/>
          <p14:tracePt t="10321" x="11664950" y="2625725"/>
          <p14:tracePt t="10334" x="11664950" y="2617788"/>
          <p14:tracePt t="10337" x="11674475" y="2608263"/>
          <p14:tracePt t="10350" x="11682413" y="2608263"/>
          <p14:tracePt t="10353" x="11682413" y="2600325"/>
          <p14:tracePt t="10365" x="11690350" y="2600325"/>
          <p14:tracePt t="10381" x="11690350" y="2592388"/>
          <p14:tracePt t="10397" x="11699875" y="2592388"/>
          <p14:tracePt t="10401" x="11699875" y="2582863"/>
          <p14:tracePt t="10413" x="11707813" y="2582863"/>
          <p14:tracePt t="16203" x="11733213" y="2625725"/>
          <p14:tracePt t="16207" x="11741150" y="2625725"/>
          <p14:tracePt t="16219" x="11758613" y="2651125"/>
          <p14:tracePt t="16223" x="11776075" y="2668588"/>
          <p14:tracePt t="16235" x="11784013" y="2686050"/>
          <p14:tracePt t="16239" x="11791950" y="2701925"/>
          <p14:tracePt t="16252" x="11809413" y="2736850"/>
          <p14:tracePt t="16255" x="11826875" y="2770188"/>
          <p14:tracePt t="16267" x="11860213" y="2813050"/>
          <p14:tracePt t="16271" x="11877675" y="2846388"/>
          <p14:tracePt t="16283" x="11895138" y="2906713"/>
          <p14:tracePt t="16287" x="11911013" y="2940050"/>
          <p14:tracePt t="16299" x="11936413" y="3000375"/>
          <p14:tracePt t="16303" x="11953875" y="3059113"/>
          <p14:tracePt t="16315" x="11971338" y="3135313"/>
          <p14:tracePt t="16319" x="12004675" y="3228975"/>
          <p14:tracePt t="16331" x="12055475" y="3314700"/>
          <p14:tracePt t="16334" x="12098338" y="3408363"/>
          <p14:tracePt t="16347" x="12149138" y="3552825"/>
          <p14:tracePt t="16351" x="12184063" y="36290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407725-CF79-4F40-BDD6-C6B742A4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14" y="185352"/>
            <a:ext cx="9068442" cy="6215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ABC7A-C53C-DD46-9252-B81FFB5E57E1}"/>
              </a:ext>
            </a:extLst>
          </p:cNvPr>
          <p:cNvSpPr txBox="1"/>
          <p:nvPr/>
        </p:nvSpPr>
        <p:spPr>
          <a:xfrm>
            <a:off x="8378600" y="272533"/>
            <a:ext cx="348648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Repast of the Lion, 1907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A2C61A-6200-4CC6-A139-6457BA65C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9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3"/>
    </mc:Choice>
    <mc:Fallback>
      <p:transition spd="slow" advTm="2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5" x="11606213" y="4087813"/>
          <p14:tracePt t="658" x="11368088" y="4164013"/>
          <p14:tracePt t="671" x="11188700" y="4232275"/>
          <p14:tracePt t="675" x="11010900" y="4291013"/>
          <p14:tracePt t="687" x="10883900" y="4333875"/>
          <p14:tracePt t="690" x="10764838" y="4359275"/>
          <p14:tracePt t="705" x="10679113" y="4384675"/>
          <p14:tracePt t="708" x="10628313" y="4394200"/>
          <p14:tracePt t="721" x="10560050" y="4402138"/>
          <p14:tracePt t="724" x="10544175" y="4402138"/>
          <p14:tracePt t="738" x="10534650" y="4410075"/>
          <p14:tracePt t="801" x="10534650" y="4402138"/>
          <p14:tracePt t="804" x="10534650" y="4394200"/>
          <p14:tracePt t="817" x="10534650" y="4376738"/>
          <p14:tracePt t="821" x="10534650" y="4359275"/>
          <p14:tracePt t="833" x="10534650" y="4341813"/>
          <p14:tracePt t="838" x="10534650" y="4308475"/>
          <p14:tracePt t="849" x="10534650" y="4283075"/>
          <p14:tracePt t="852" x="10534650" y="4275138"/>
          <p14:tracePt t="865" x="10544175" y="4249738"/>
          <p14:tracePt t="869" x="10552113" y="4214813"/>
          <p14:tracePt t="887" x="10560050" y="4146550"/>
          <p14:tracePt t="897" x="10560050" y="4113213"/>
          <p14:tracePt t="901" x="10569575" y="4037013"/>
          <p14:tracePt t="913" x="10577513" y="3994150"/>
          <p14:tracePt t="917" x="10585450" y="3960813"/>
          <p14:tracePt t="929" x="10594975" y="3925888"/>
          <p14:tracePt t="932" x="10602913" y="3883025"/>
          <p14:tracePt t="945" x="10612438" y="3832225"/>
          <p14:tracePt t="948" x="10637838" y="3790950"/>
          <p14:tracePt t="961" x="10653713" y="3697288"/>
          <p14:tracePt t="964" x="10663238" y="3654425"/>
          <p14:tracePt t="976" x="10671175" y="3603625"/>
          <p14:tracePt t="980" x="10671175" y="3560763"/>
          <p14:tracePt t="992" x="10688638" y="3517900"/>
          <p14:tracePt t="996" x="10688638" y="3475038"/>
          <p14:tracePt t="1008" x="10696575" y="3424238"/>
          <p14:tracePt t="1012" x="10696575" y="3382963"/>
          <p14:tracePt t="1024" x="10696575" y="3314700"/>
          <p14:tracePt t="1028" x="10704513" y="3254375"/>
          <p14:tracePt t="1040" x="10704513" y="3211513"/>
          <p14:tracePt t="1044" x="10704513" y="3160713"/>
          <p14:tracePt t="1056" x="10704513" y="3109913"/>
          <p14:tracePt t="1061" x="10704513" y="3059113"/>
          <p14:tracePt t="1072" x="10704513" y="3016250"/>
          <p14:tracePt t="1076" x="10704513" y="2974975"/>
          <p14:tracePt t="1088" x="10704513" y="2906713"/>
          <p14:tracePt t="1092" x="10704513" y="2863850"/>
          <p14:tracePt t="1104" x="10704513" y="2838450"/>
          <p14:tracePt t="1108" x="10704513" y="2820988"/>
          <p14:tracePt t="1120" x="10704513" y="2805113"/>
          <p14:tracePt t="1124" x="10704513" y="2787650"/>
          <p14:tracePt t="1137" x="10704513" y="2762250"/>
          <p14:tracePt t="1140" x="10704513" y="2744788"/>
          <p14:tracePt t="1154" x="10714038" y="2719388"/>
          <p14:tracePt t="1156" x="10714038" y="2693988"/>
          <p14:tracePt t="1169" x="10721975" y="2676525"/>
          <p14:tracePt t="1172" x="10721975" y="2660650"/>
          <p14:tracePt t="1185" x="10721975" y="2633663"/>
          <p14:tracePt t="1188" x="10721975" y="2617788"/>
          <p14:tracePt t="1201" x="10721975" y="2600325"/>
          <p14:tracePt t="1204" x="10729913" y="2566988"/>
          <p14:tracePt t="1217" x="10729913" y="2557463"/>
          <p14:tracePt t="1220" x="10729913" y="2541588"/>
          <p14:tracePt t="1233" x="10729913" y="2532063"/>
          <p14:tracePt t="21137" x="10739438" y="2524125"/>
          <p14:tracePt t="21140" x="10772775" y="2506663"/>
          <p14:tracePt t="21152" x="10815638" y="2481263"/>
          <p14:tracePt t="21156" x="10883900" y="2447925"/>
          <p14:tracePt t="21169" x="10942638" y="2413000"/>
          <p14:tracePt t="21172" x="11002963" y="2397125"/>
          <p14:tracePt t="21184" x="11071225" y="2371725"/>
          <p14:tracePt t="21189" x="11129963" y="2362200"/>
          <p14:tracePt t="21200" x="11241088" y="2354263"/>
          <p14:tracePt t="21204" x="11299825" y="2344738"/>
          <p14:tracePt t="21217" x="11376025" y="2336800"/>
          <p14:tracePt t="21221" x="11461750" y="2319338"/>
          <p14:tracePt t="21234" x="11563350" y="2311400"/>
          <p14:tracePt t="21238" x="11647488" y="2303463"/>
          <p14:tracePt t="21250" x="11715750" y="2303463"/>
          <p14:tracePt t="21255" x="11791950" y="2286000"/>
          <p14:tracePt t="21266" x="11895138" y="2278063"/>
          <p14:tracePt t="21270" x="11945938" y="2278063"/>
          <p14:tracePt t="21282" x="12022138" y="2278063"/>
          <p14:tracePt t="21286" x="12090400" y="22780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7243BF1-7987-654D-A908-B3161291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7" y="157162"/>
            <a:ext cx="7343775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92F47-5CA1-4248-9F03-C5FED4D0414D}"/>
              </a:ext>
            </a:extLst>
          </p:cNvPr>
          <p:cNvSpPr txBox="1"/>
          <p:nvPr/>
        </p:nvSpPr>
        <p:spPr>
          <a:xfrm>
            <a:off x="8116508" y="1433921"/>
            <a:ext cx="348648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Combat of a Tiger and a Buffalo, 1909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48B698-C2F6-49A4-804E-5B40EAD9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3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4"/>
    </mc:Choice>
    <mc:Fallback>
      <p:transition spd="slow" advTm="1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2" x="12014200" y="3976688"/>
          <p14:tracePt t="846" x="11903075" y="4019550"/>
          <p14:tracePt t="858" x="11801475" y="4052888"/>
          <p14:tracePt t="862" x="11639550" y="4105275"/>
          <p14:tracePt t="875" x="11537950" y="4130675"/>
          <p14:tracePt t="878" x="11444288" y="4146550"/>
          <p14:tracePt t="890" x="11360150" y="4164013"/>
          <p14:tracePt t="895" x="11291888" y="4171950"/>
          <p14:tracePt t="906" x="11231563" y="4171950"/>
          <p14:tracePt t="912" x="11172825" y="4171950"/>
          <p14:tracePt t="922" x="11129963" y="4171950"/>
          <p14:tracePt t="926" x="11053763" y="4171950"/>
          <p14:tracePt t="939" x="11010900" y="4171950"/>
          <p14:tracePt t="946" x="10968038" y="4164013"/>
          <p14:tracePt t="954" x="10917238" y="4156075"/>
          <p14:tracePt t="958" x="10883900" y="4138613"/>
          <p14:tracePt t="971" x="10823575" y="4113213"/>
          <p14:tracePt t="974" x="10764838" y="4095750"/>
          <p14:tracePt t="986" x="10714038" y="4062413"/>
          <p14:tracePt t="990" x="10620375" y="4011613"/>
          <p14:tracePt t="1003" x="10552113" y="3951288"/>
          <p14:tracePt t="1006" x="10493375" y="3908425"/>
          <p14:tracePt t="1019" x="10415588" y="3867150"/>
          <p14:tracePt t="1022" x="10364788" y="3832225"/>
          <p14:tracePt t="1035" x="10288588" y="3790950"/>
          <p14:tracePt t="1038" x="10229850" y="3763963"/>
          <p14:tracePt t="1051" x="10136188" y="3713163"/>
          <p14:tracePt t="1054" x="10085388" y="3687763"/>
          <p14:tracePt t="1066" x="10050463" y="3671888"/>
          <p14:tracePt t="1070" x="10034588" y="3654425"/>
          <p14:tracePt t="1082" x="10017125" y="3636963"/>
          <p14:tracePt t="1087" x="10009188" y="3619500"/>
          <p14:tracePt t="1098" x="9999663" y="3619500"/>
          <p14:tracePt t="1102" x="9991725" y="3611563"/>
          <p14:tracePt t="1114" x="9983788" y="3603625"/>
          <p14:tracePt t="1118" x="9983788" y="3594100"/>
          <p14:tracePt t="1134" x="9983788" y="3586163"/>
          <p14:tracePt t="1146" x="9983788" y="3578225"/>
          <p14:tracePt t="1151" x="9974263" y="3578225"/>
          <p14:tracePt t="1162" x="9974263" y="3568700"/>
          <p14:tracePt t="1166" x="9966325" y="3560763"/>
          <p14:tracePt t="1178" x="9966325" y="3552825"/>
          <p14:tracePt t="1194" x="9956800" y="3535363"/>
          <p14:tracePt t="1198" x="9948863" y="3527425"/>
          <p14:tracePt t="1211" x="9940925" y="3527425"/>
          <p14:tracePt t="1214" x="9940925" y="3517900"/>
          <p14:tracePt t="1228" x="9940925" y="3502025"/>
          <p14:tracePt t="1230" x="9923463" y="3492500"/>
          <p14:tracePt t="1242" x="9915525" y="3484563"/>
          <p14:tracePt t="1246" x="9915525" y="3475038"/>
          <p14:tracePt t="1259" x="9906000" y="3467100"/>
          <p14:tracePt t="1274" x="9890125" y="3449638"/>
          <p14:tracePt t="1278" x="9880600" y="3441700"/>
          <p14:tracePt t="1291" x="9872663" y="3433763"/>
          <p14:tracePt t="1295" x="9864725" y="3416300"/>
          <p14:tracePt t="1307" x="9855200" y="3398838"/>
          <p14:tracePt t="1310" x="9839325" y="3390900"/>
          <p14:tracePt t="1323" x="9829800" y="3373438"/>
          <p14:tracePt t="1327" x="9812338" y="3355975"/>
          <p14:tracePt t="1339" x="9804400" y="3340100"/>
          <p14:tracePt t="1343" x="9779000" y="3322638"/>
          <p14:tracePt t="1354" x="9761538" y="3314700"/>
          <p14:tracePt t="1358" x="9753600" y="3305175"/>
          <p14:tracePt t="1371" x="9736138" y="3289300"/>
          <p14:tracePt t="1374" x="9710738" y="3279775"/>
          <p14:tracePt t="1387" x="9685338" y="3271838"/>
          <p14:tracePt t="1390" x="9667875" y="3263900"/>
          <p14:tracePt t="1403" x="9652000" y="3246438"/>
          <p14:tracePt t="1406" x="9626600" y="3238500"/>
          <p14:tracePt t="1419" x="9591675" y="3221038"/>
          <p14:tracePt t="1422" x="9575800" y="3211513"/>
          <p14:tracePt t="1435" x="9575800" y="3203575"/>
          <p14:tracePt t="1438" x="9558338" y="3203575"/>
          <p14:tracePt t="1451" x="9550400" y="3203575"/>
          <p14:tracePt t="1467" x="9532938" y="3203575"/>
          <p14:tracePt t="1470" x="9523413" y="3203575"/>
          <p14:tracePt t="1680" x="9532938" y="3203575"/>
          <p14:tracePt t="4787" x="9523413" y="3203575"/>
          <p14:tracePt t="4802" x="9507538" y="3203575"/>
          <p14:tracePt t="4806" x="9490075" y="3195638"/>
          <p14:tracePt t="4818" x="9482138" y="3186113"/>
          <p14:tracePt t="4822" x="9472613" y="3186113"/>
          <p14:tracePt t="4834" x="9464675" y="3178175"/>
          <p14:tracePt t="4851" x="9456738" y="3170238"/>
          <p14:tracePt t="4854" x="9447213" y="3144838"/>
          <p14:tracePt t="4868" x="9439275" y="3135313"/>
          <p14:tracePt t="4870" x="9431338" y="3101975"/>
          <p14:tracePt t="4883" x="9413875" y="3067050"/>
          <p14:tracePt t="4887" x="9413875" y="3041650"/>
          <p14:tracePt t="4899" x="9405938" y="3016250"/>
          <p14:tracePt t="4903" x="9396413" y="3000375"/>
          <p14:tracePt t="4914" x="9388475" y="2974975"/>
          <p14:tracePt t="4919" x="9388475" y="2949575"/>
          <p14:tracePt t="4931" x="9371013" y="2922588"/>
          <p14:tracePt t="4934" x="9363075" y="2897188"/>
          <p14:tracePt t="4951" x="9337675" y="2838450"/>
          <p14:tracePt t="4962" x="9312275" y="2813050"/>
          <p14:tracePt t="4967" x="9302750" y="2787650"/>
          <p14:tracePt t="4979" x="9286875" y="2770188"/>
          <p14:tracePt t="4982" x="9277350" y="2744788"/>
          <p14:tracePt t="4994" x="9261475" y="2727325"/>
          <p14:tracePt t="4998" x="9261475" y="2711450"/>
          <p14:tracePt t="5010" x="9251950" y="2686050"/>
          <p14:tracePt t="5014" x="9226550" y="2660650"/>
          <p14:tracePt t="5027" x="9201150" y="2633663"/>
          <p14:tracePt t="5030" x="9175750" y="2600325"/>
          <p14:tracePt t="5043" x="9150350" y="2574925"/>
          <p14:tracePt t="5046" x="9124950" y="2557463"/>
          <p14:tracePt t="5060" x="9099550" y="2532063"/>
          <p14:tracePt t="5062" x="9048750" y="2506663"/>
          <p14:tracePt t="5075" x="9023350" y="2489200"/>
          <p14:tracePt t="5078" x="9013825" y="2473325"/>
          <p14:tracePt t="5091" x="8988425" y="2463800"/>
          <p14:tracePt t="5094" x="8963025" y="2455863"/>
          <p14:tracePt t="5107" x="8947150" y="2447925"/>
          <p14:tracePt t="5110" x="8937625" y="2438400"/>
          <p14:tracePt t="5122" x="8921750" y="2430463"/>
          <p14:tracePt t="5126" x="8894763" y="2422525"/>
          <p14:tracePt t="5138" x="8886825" y="2413000"/>
          <p14:tracePt t="5143" x="8878888" y="2413000"/>
          <p14:tracePt t="5154" x="8853488" y="2413000"/>
          <p14:tracePt t="5158" x="8843963" y="2405063"/>
          <p14:tracePt t="5170" x="8818563" y="2405063"/>
          <p14:tracePt t="5174" x="8802688" y="2397125"/>
          <p14:tracePt t="5186" x="8777288" y="2397125"/>
          <p14:tracePt t="5190" x="8759825" y="2397125"/>
          <p14:tracePt t="5202" x="8742363" y="2397125"/>
          <p14:tracePt t="5206" x="8724900" y="2397125"/>
          <p14:tracePt t="5218" x="8699500" y="2397125"/>
          <p14:tracePt t="5222" x="8683625" y="2397125"/>
          <p14:tracePt t="5234" x="8666163" y="2397125"/>
          <p14:tracePt t="5238" x="8648700" y="2397125"/>
          <p14:tracePt t="5251" x="8632825" y="2397125"/>
          <p14:tracePt t="5255" x="8623300" y="2397125"/>
          <p14:tracePt t="5267" x="8615363" y="2397125"/>
          <p14:tracePt t="5270" x="8605838" y="2397125"/>
          <p14:tracePt t="5286" x="8605838" y="2405063"/>
          <p14:tracePt t="5299" x="8597900" y="2405063"/>
          <p14:tracePt t="5314" x="8580438" y="2422525"/>
          <p14:tracePt t="5331" x="8564563" y="2430463"/>
          <p14:tracePt t="5334" x="8555038" y="2438400"/>
          <p14:tracePt t="5347" x="8547100" y="2447925"/>
          <p14:tracePt t="5362" x="8539163" y="2463800"/>
          <p14:tracePt t="5366" x="8529638" y="2473325"/>
          <p14:tracePt t="5383" x="8529638" y="2481263"/>
          <p14:tracePt t="5395" x="8521700" y="2481263"/>
          <p14:tracePt t="5508" x="8529638" y="2481263"/>
          <p14:tracePt t="5512" x="8539163" y="2481263"/>
          <p14:tracePt t="5524" x="8547100" y="2463800"/>
          <p14:tracePt t="5528" x="8555038" y="2438400"/>
          <p14:tracePt t="5541" x="8572500" y="2422525"/>
          <p14:tracePt t="5544" x="8580438" y="2397125"/>
          <p14:tracePt t="5557" x="8580438" y="2354263"/>
          <p14:tracePt t="5561" x="8580438" y="2311400"/>
          <p14:tracePt t="5573" x="8580438" y="2293938"/>
          <p14:tracePt t="5576" x="8580438" y="2268538"/>
          <p14:tracePt t="5589" x="8580438" y="2260600"/>
          <p14:tracePt t="5592" x="8580438" y="2243138"/>
          <p14:tracePt t="5605" x="8580438" y="2235200"/>
          <p14:tracePt t="5812" x="8572500" y="2235200"/>
          <p14:tracePt t="5829" x="8564563" y="2235200"/>
          <p14:tracePt t="5832" x="8564563" y="2243138"/>
          <p14:tracePt t="5877" x="8564563" y="2252663"/>
          <p14:tracePt t="5893" x="8555038" y="2252663"/>
          <p14:tracePt t="5896" x="8547100" y="2268538"/>
          <p14:tracePt t="5908" x="8547100" y="2278063"/>
          <p14:tracePt t="5912" x="8539163" y="2286000"/>
          <p14:tracePt t="5931" x="8539163" y="2293938"/>
          <p14:tracePt t="5940" x="8529638" y="2311400"/>
          <p14:tracePt t="5957" x="8529638" y="2328863"/>
          <p14:tracePt t="5960" x="8529638" y="2336800"/>
          <p14:tracePt t="5973" x="8521700" y="2336800"/>
          <p14:tracePt t="5989" x="8513763" y="2336800"/>
          <p14:tracePt t="6004" x="8513763" y="2354263"/>
          <p14:tracePt t="6021" x="8513763" y="2362200"/>
          <p14:tracePt t="6024" x="8513763" y="2371725"/>
          <p14:tracePt t="6036" x="8513763" y="2379663"/>
          <p14:tracePt t="6040" x="8513763" y="2387600"/>
          <p14:tracePt t="6052" x="8513763" y="2397125"/>
          <p14:tracePt t="6056" x="8513763" y="2405063"/>
          <p14:tracePt t="6072" x="8521700" y="2413000"/>
          <p14:tracePt t="6084" x="8529638" y="2422525"/>
          <p14:tracePt t="6088" x="8529638" y="2430463"/>
          <p14:tracePt t="11747" x="8521700" y="2430463"/>
          <p14:tracePt t="11750" x="8513763" y="2430463"/>
          <p14:tracePt t="11779" x="8504238" y="2430463"/>
          <p14:tracePt t="12837" x="8504238" y="2438400"/>
          <p14:tracePt t="12840" x="8504238" y="2447925"/>
          <p14:tracePt t="12853" x="8504238" y="2506663"/>
          <p14:tracePt t="12856" x="8513763" y="2516188"/>
          <p14:tracePt t="12869" x="8529638" y="2566988"/>
          <p14:tracePt t="12872" x="8547100" y="2608263"/>
          <p14:tracePt t="12885" x="8580438" y="2660650"/>
          <p14:tracePt t="12888" x="8605838" y="2693988"/>
          <p14:tracePt t="12901" x="8623300" y="2744788"/>
          <p14:tracePt t="12904" x="8683625" y="2820988"/>
          <p14:tracePt t="12916" x="8709025" y="2863850"/>
          <p14:tracePt t="12920" x="8750300" y="2914650"/>
          <p14:tracePt t="12932" x="8802688" y="2949575"/>
          <p14:tracePt t="12937" x="8853488" y="2990850"/>
          <p14:tracePt t="12948" x="8904288" y="3041650"/>
          <p14:tracePt t="12952" x="8980488" y="3084513"/>
          <p14:tracePt t="12964" x="9082088" y="3160713"/>
          <p14:tracePt t="12968" x="9218613" y="3228975"/>
          <p14:tracePt t="12981" x="9388475" y="3330575"/>
          <p14:tracePt t="12984" x="9634538" y="3441700"/>
          <p14:tracePt t="12997" x="9872663" y="3543300"/>
          <p14:tracePt t="13000" x="10169525" y="3646488"/>
          <p14:tracePt t="13012" x="10483850" y="3713163"/>
          <p14:tracePt t="13016" x="10764838" y="3781425"/>
          <p14:tracePt t="13028" x="11325225" y="3841750"/>
          <p14:tracePt t="13032" x="11596688" y="3875088"/>
          <p14:tracePt t="13045" x="11852275" y="3925888"/>
          <p14:tracePt t="13048" x="12065000" y="39354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C92F47-5CA1-4248-9F03-C5FED4D0414D}"/>
              </a:ext>
            </a:extLst>
          </p:cNvPr>
          <p:cNvSpPr txBox="1"/>
          <p:nvPr/>
        </p:nvSpPr>
        <p:spPr>
          <a:xfrm>
            <a:off x="5931244" y="1557488"/>
            <a:ext cx="422601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Monkeys in a Jungle, 1909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89A2A-A470-DB43-9681-1C163E69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29" y="151714"/>
            <a:ext cx="4886067" cy="64004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CE3A0F-B183-4BEE-BAC8-D522F1C40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34"/>
    </mc:Choice>
    <mc:Fallback>
      <p:transition spd="slow" advTm="39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250" x="76200" y="1003300"/>
          <p14:tracePt t="37254" x="127000" y="1036638"/>
          <p14:tracePt t="37266" x="144463" y="1069975"/>
          <p14:tracePt t="37269" x="177800" y="1104900"/>
          <p14:tracePt t="37282" x="195263" y="1122363"/>
          <p14:tracePt t="37298" x="195263" y="1130300"/>
          <p14:tracePt t="37302" x="195263" y="1138238"/>
          <p14:tracePt t="37346" x="187325" y="1147763"/>
          <p14:tracePt t="37350" x="177800" y="1147763"/>
          <p14:tracePt t="37362" x="169863" y="1147763"/>
          <p14:tracePt t="37366" x="152400" y="1155700"/>
          <p14:tracePt t="37378" x="136525" y="1155700"/>
          <p14:tracePt t="37382" x="127000" y="1155700"/>
          <p14:tracePt t="37393" x="101600" y="1155700"/>
          <p14:tracePt t="37397" x="85725" y="1155700"/>
          <p14:tracePt t="37409" x="76200" y="1155700"/>
          <p14:tracePt t="37414" x="58738" y="1155700"/>
          <p14:tracePt t="37426" x="50800" y="1155700"/>
          <p14:tracePt t="37460" x="50800" y="1147763"/>
          <p14:tracePt t="37572" x="42863" y="1147763"/>
          <p14:tracePt t="37576" x="33338" y="1138238"/>
          <p14:tracePt t="37588" x="25400" y="1122363"/>
          <p14:tracePt t="37604" x="17463" y="1112838"/>
          <p14:tracePt t="37608" x="7938" y="1104900"/>
          <p14:tracePt t="37624" x="0" y="1096963"/>
          <p14:tracePt t="38228" x="58738" y="884238"/>
          <p14:tracePt t="38232" x="111125" y="925513"/>
          <p14:tracePt t="38244" x="177800" y="977900"/>
          <p14:tracePt t="38247" x="238125" y="1011238"/>
          <p14:tracePt t="38260" x="357188" y="1069975"/>
          <p14:tracePt t="38264" x="415925" y="1096963"/>
          <p14:tracePt t="38276" x="492125" y="1122363"/>
          <p14:tracePt t="38279" x="544513" y="1138238"/>
          <p14:tracePt t="38292" x="595313" y="1163638"/>
          <p14:tracePt t="38296" x="611188" y="1173163"/>
          <p14:tracePt t="38308" x="628650" y="1181100"/>
          <p14:tracePt t="38312" x="636588" y="1181100"/>
          <p14:tracePt t="38360" x="628650" y="1181100"/>
          <p14:tracePt t="38372" x="603250" y="1173163"/>
          <p14:tracePt t="38376" x="569913" y="1155700"/>
          <p14:tracePt t="38388" x="552450" y="1138238"/>
          <p14:tracePt t="38392" x="534988" y="1130300"/>
          <p14:tracePt t="38405" x="527050" y="1122363"/>
          <p14:tracePt t="38407" x="509588" y="1112838"/>
          <p14:tracePt t="38420" x="492125" y="1112838"/>
          <p14:tracePt t="38438" x="484188" y="1112838"/>
          <p14:tracePt t="38628" x="466725" y="1112838"/>
          <p14:tracePt t="38644" x="450850" y="1112838"/>
          <p14:tracePt t="38648" x="433388" y="1104900"/>
          <p14:tracePt t="38660" x="407988" y="1096963"/>
          <p14:tracePt t="38663" x="382588" y="1087438"/>
          <p14:tracePt t="38676" x="347663" y="1079500"/>
          <p14:tracePt t="38679" x="255588" y="1036638"/>
          <p14:tracePt t="38692" x="203200" y="993775"/>
          <p14:tracePt t="38695" x="144463" y="935038"/>
          <p14:tracePt t="38707" x="93663" y="884238"/>
          <p14:tracePt t="38711" x="42863" y="8080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707" y="0"/>
            <a:ext cx="1152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5A553-2676-8F4B-86E0-26A52A3CB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5170"/>
            <a:ext cx="12192000" cy="54676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20FCF3-F0E7-4ED0-BFE8-F4EF43B69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3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78"/>
    </mc:Choice>
    <mc:Fallback>
      <p:transition spd="slow" advTm="9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425" x="3784600" y="6369050"/>
          <p14:tracePt t="53503" x="2701925" y="6731000"/>
          <p14:tracePt t="53516" x="2676525" y="6526213"/>
          <p14:tracePt t="53519" x="2659063" y="6399213"/>
          <p14:tracePt t="53531" x="2659063" y="6272213"/>
          <p14:tracePt t="53535" x="2659063" y="6143625"/>
          <p14:tracePt t="53547" x="2659063" y="6016625"/>
          <p14:tracePt t="53551" x="2668588" y="5889625"/>
          <p14:tracePt t="53563" x="2668588" y="5761038"/>
          <p14:tracePt t="53567" x="2668588" y="5575300"/>
          <p14:tracePt t="53579" x="2668588" y="5446713"/>
          <p14:tracePt t="53583" x="2659063" y="5327650"/>
          <p14:tracePt t="53595" x="2641600" y="5235575"/>
          <p14:tracePt t="53599" x="2616200" y="5132388"/>
          <p14:tracePt t="53612" x="2590800" y="5038725"/>
          <p14:tracePt t="53615" x="2574925" y="4979988"/>
          <p14:tracePt t="53627" x="2565400" y="4903788"/>
          <p14:tracePt t="53631" x="2565400" y="4818063"/>
          <p14:tracePt t="53644" x="2565400" y="4775200"/>
          <p14:tracePt t="53647" x="2565400" y="4716463"/>
          <p14:tracePt t="53660" x="2565400" y="4665663"/>
          <p14:tracePt t="53663" x="2565400" y="4605338"/>
          <p14:tracePt t="53677" x="2565400" y="4554538"/>
          <p14:tracePt t="53679" x="2574925" y="4495800"/>
          <p14:tracePt t="53691" x="2574925" y="4452938"/>
          <p14:tracePt t="53695" x="2574925" y="4359275"/>
          <p14:tracePt t="53707" x="2582863" y="4300538"/>
          <p14:tracePt t="53711" x="2582863" y="4240213"/>
          <p14:tracePt t="53723" x="2582863" y="4181475"/>
          <p14:tracePt t="53727" x="2582863" y="4138613"/>
          <p14:tracePt t="53742" x="2582863" y="4095750"/>
          <p14:tracePt t="53745" x="2582863" y="4062413"/>
          <p14:tracePt t="53758" x="2582863" y="4037013"/>
          <p14:tracePt t="53761" x="2582863" y="4027488"/>
          <p14:tracePt t="53773" x="2582863" y="4011613"/>
          <p14:tracePt t="53777" x="2582863" y="4002088"/>
          <p14:tracePt t="53789" x="2582863" y="3994150"/>
          <p14:tracePt t="53793" x="2582863" y="3986213"/>
          <p14:tracePt t="53805" x="2582863" y="3976688"/>
          <p14:tracePt t="53853" x="2582863" y="3968750"/>
          <p14:tracePt t="53857" x="2574925" y="3960813"/>
          <p14:tracePt t="53873" x="2574925" y="3951288"/>
          <p14:tracePt t="53886" x="2565400" y="3943350"/>
          <p14:tracePt t="53889" x="2565400" y="3935413"/>
          <p14:tracePt t="53902" x="2565400" y="3925888"/>
          <p14:tracePt t="53905" x="2565400" y="3908425"/>
          <p14:tracePt t="53918" x="2565400" y="3892550"/>
          <p14:tracePt t="53921" x="2565400" y="3867150"/>
          <p14:tracePt t="53933" x="2565400" y="3832225"/>
          <p14:tracePt t="53937" x="2565400" y="3816350"/>
          <p14:tracePt t="53950" x="2574925" y="3781425"/>
          <p14:tracePt t="53953" x="2590800" y="3756025"/>
          <p14:tracePt t="53966" x="2600325" y="3730625"/>
          <p14:tracePt t="53969" x="2616200" y="3697288"/>
          <p14:tracePt t="53981" x="2625725" y="3671888"/>
          <p14:tracePt t="53985" x="2633663" y="3654425"/>
          <p14:tracePt t="53997" x="2641600" y="3629025"/>
          <p14:tracePt t="54001" x="2641600" y="3603625"/>
          <p14:tracePt t="54018" x="2641600" y="3594100"/>
          <p14:tracePt t="54029" x="2641600" y="3586163"/>
          <p14:tracePt t="54045" x="2633663" y="3578225"/>
          <p14:tracePt t="54061" x="2625725" y="3560763"/>
          <p14:tracePt t="54066" x="2608263" y="3543300"/>
          <p14:tracePt t="54077" x="2600325" y="3535363"/>
          <p14:tracePt t="54081" x="2582863" y="3517900"/>
          <p14:tracePt t="54093" x="2565400" y="3502025"/>
          <p14:tracePt t="54097" x="2549525" y="3484563"/>
          <p14:tracePt t="54110" x="2540000" y="3467100"/>
          <p14:tracePt t="54113" x="2524125" y="3459163"/>
          <p14:tracePt t="54126" x="2506663" y="3441700"/>
          <p14:tracePt t="54129" x="2489200" y="3424238"/>
          <p14:tracePt t="54142" x="2481263" y="3416300"/>
          <p14:tracePt t="54158" x="2463800" y="3416300"/>
          <p14:tracePt t="54162" x="2438400" y="3408363"/>
          <p14:tracePt t="54174" x="2420938" y="3398838"/>
          <p14:tracePt t="54178" x="2413000" y="3390900"/>
          <p14:tracePt t="54190" x="2379663" y="3373438"/>
          <p14:tracePt t="54194" x="2344738" y="3355975"/>
          <p14:tracePt t="54206" x="2311400" y="3348038"/>
          <p14:tracePt t="54210" x="2286000" y="3330575"/>
          <p14:tracePt t="54221" x="2243138" y="3314700"/>
          <p14:tracePt t="54225" x="2192338" y="3289300"/>
          <p14:tracePt t="54237" x="2141538" y="3254375"/>
          <p14:tracePt t="54242" x="2081213" y="3221038"/>
          <p14:tracePt t="54253" x="1971675" y="3186113"/>
          <p14:tracePt t="54258" x="1928813" y="3170238"/>
          <p14:tracePt t="54270" x="1868488" y="3160713"/>
          <p14:tracePt t="54274" x="1809750" y="3152775"/>
          <p14:tracePt t="54286" x="1766888" y="3152775"/>
          <p14:tracePt t="54289" x="1724025" y="3152775"/>
          <p14:tracePt t="54302" x="1690688" y="3152775"/>
          <p14:tracePt t="54305" x="1657350" y="3152775"/>
          <p14:tracePt t="54318" x="1622425" y="3160713"/>
          <p14:tracePt t="54321" x="1606550" y="3178175"/>
          <p14:tracePt t="54333" x="1597025" y="3203575"/>
          <p14:tracePt t="54337" x="1579563" y="3228975"/>
          <p14:tracePt t="54350" x="1571625" y="3254375"/>
          <p14:tracePt t="54353" x="1571625" y="3271838"/>
          <p14:tracePt t="54366" x="1554163" y="3305175"/>
          <p14:tracePt t="54369" x="1554163" y="3330575"/>
          <p14:tracePt t="54381" x="1546225" y="3365500"/>
          <p14:tracePt t="54385" x="1538288" y="3390900"/>
          <p14:tracePt t="54397" x="1528763" y="3433763"/>
          <p14:tracePt t="54401" x="1520825" y="3475038"/>
          <p14:tracePt t="54413" x="1503363" y="3509963"/>
          <p14:tracePt t="54417" x="1477963" y="3552825"/>
          <p14:tracePt t="54429" x="1470025" y="3594100"/>
          <p14:tracePt t="54433" x="1444625" y="3654425"/>
          <p14:tracePt t="54445" x="1427163" y="3697288"/>
          <p14:tracePt t="54449" x="1409700" y="3730625"/>
          <p14:tracePt t="54461" x="1384300" y="3763963"/>
          <p14:tracePt t="54465" x="1384300" y="3790950"/>
          <p14:tracePt t="54477" x="1376363" y="3816350"/>
          <p14:tracePt t="54481" x="1368425" y="3849688"/>
          <p14:tracePt t="54493" x="1358900" y="3867150"/>
          <p14:tracePt t="54497" x="1358900" y="3908425"/>
          <p14:tracePt t="54509" x="1350963" y="3925888"/>
          <p14:tracePt t="54513" x="1350963" y="3935413"/>
          <p14:tracePt t="54526" x="1343025" y="3960813"/>
          <p14:tracePt t="54529" x="1343025" y="3976688"/>
          <p14:tracePt t="54542" x="1333500" y="3994150"/>
          <p14:tracePt t="54545" x="1333500" y="4019550"/>
          <p14:tracePt t="54558" x="1333500" y="4044950"/>
          <p14:tracePt t="54561" x="1333500" y="4087813"/>
          <p14:tracePt t="54574" x="1325563" y="4113213"/>
          <p14:tracePt t="54577" x="1325563" y="4146550"/>
          <p14:tracePt t="54591" x="1317625" y="4171950"/>
          <p14:tracePt t="54593" x="1308100" y="4206875"/>
          <p14:tracePt t="54606" x="1290638" y="4232275"/>
          <p14:tracePt t="54610" x="1282700" y="4249738"/>
          <p14:tracePt t="54623" x="1274763" y="4275138"/>
          <p14:tracePt t="54626" x="1257300" y="4300538"/>
          <p14:tracePt t="54638" x="1249363" y="4325938"/>
          <p14:tracePt t="54642" x="1231900" y="4333875"/>
          <p14:tracePt t="54654" x="1206500" y="4351338"/>
          <p14:tracePt t="54657" x="1181100" y="4368800"/>
          <p14:tracePt t="54670" x="1173163" y="4384675"/>
          <p14:tracePt t="54674" x="1138238" y="4402138"/>
          <p14:tracePt t="54686" x="1087438" y="4427538"/>
          <p14:tracePt t="54690" x="1062038" y="4470400"/>
          <p14:tracePt t="54702" x="1036638" y="4495800"/>
          <p14:tracePt t="54705" x="1011238" y="4538663"/>
          <p14:tracePt t="54718" x="993775" y="4589463"/>
          <p14:tracePt t="54721" x="976313" y="4640263"/>
          <p14:tracePt t="54734" x="968375" y="4699000"/>
          <p14:tracePt t="54737" x="968375" y="4749800"/>
          <p14:tracePt t="54750" x="968375" y="4852988"/>
          <p14:tracePt t="54754" x="968375" y="4929188"/>
          <p14:tracePt t="54765" x="968375" y="4987925"/>
          <p14:tracePt t="54769" x="968375" y="5030788"/>
          <p14:tracePt t="54782" x="985838" y="5091113"/>
          <p14:tracePt t="54786" x="1011238" y="5149850"/>
          <p14:tracePt t="54798" x="1028700" y="5200650"/>
          <p14:tracePt t="54801" x="1036638" y="5235575"/>
          <p14:tracePt t="54814" x="1044575" y="5251450"/>
          <p14:tracePt t="54817" x="1054100" y="5276850"/>
          <p14:tracePt t="54829" x="1062038" y="5294313"/>
          <p14:tracePt t="54833" x="1062038" y="5311775"/>
          <p14:tracePt t="54849" x="1062038" y="5327650"/>
          <p14:tracePt t="54878" x="1069975" y="5327650"/>
          <p14:tracePt t="54929" x="1087438" y="5353050"/>
          <p14:tracePt t="54941" x="1104900" y="5370513"/>
          <p14:tracePt t="54945" x="1112838" y="5395913"/>
          <p14:tracePt t="54957" x="1130300" y="5405438"/>
          <p14:tracePt t="54961" x="1147763" y="5430838"/>
          <p14:tracePt t="54973" x="1163638" y="5446713"/>
          <p14:tracePt t="54977" x="1181100" y="5472113"/>
          <p14:tracePt t="54990" x="1198563" y="5481638"/>
          <p14:tracePt t="54993" x="1206500" y="5489575"/>
          <p14:tracePt t="55006" x="1206500" y="5497513"/>
          <p14:tracePt t="55057" x="1189038" y="5497513"/>
          <p14:tracePt t="55070" x="1181100" y="5497513"/>
          <p14:tracePt t="55073" x="1163638" y="5497513"/>
          <p14:tracePt t="55086" x="1138238" y="5507038"/>
          <p14:tracePt t="55089" x="1130300" y="5507038"/>
          <p14:tracePt t="55102" x="1112838" y="5514975"/>
          <p14:tracePt t="55106" x="1104900" y="5532438"/>
          <p14:tracePt t="55118" x="1095375" y="5532438"/>
          <p14:tracePt t="55121" x="1095375" y="5549900"/>
          <p14:tracePt t="55134" x="1095375" y="5557838"/>
          <p14:tracePt t="55137" x="1095375" y="5583238"/>
          <p14:tracePt t="55150" x="1104900" y="5600700"/>
          <p14:tracePt t="55153" x="1130300" y="5634038"/>
          <p14:tracePt t="55166" x="1155700" y="5659438"/>
          <p14:tracePt t="55169" x="1189038" y="5684838"/>
          <p14:tracePt t="55181" x="1282700" y="5745163"/>
          <p14:tracePt t="55185" x="1333500" y="5788025"/>
          <p14:tracePt t="55200" x="1409700" y="5829300"/>
          <p14:tracePt t="55203" x="1487488" y="5864225"/>
          <p14:tracePt t="55216" x="1563688" y="5889625"/>
          <p14:tracePt t="55219" x="1647825" y="5915025"/>
          <p14:tracePt t="55231" x="1724025" y="5932488"/>
          <p14:tracePt t="55236" x="1801813" y="5948363"/>
          <p14:tracePt t="55247" x="1868488" y="5948363"/>
          <p14:tracePt t="55251" x="1911350" y="5948363"/>
          <p14:tracePt t="55263" x="1962150" y="5948363"/>
          <p14:tracePt t="55267" x="2005013" y="5948363"/>
          <p14:tracePt t="55279" x="2030413" y="5932488"/>
          <p14:tracePt t="55283" x="2055813" y="5922963"/>
          <p14:tracePt t="55295" x="2073275" y="5915025"/>
          <p14:tracePt t="55299" x="2106613" y="5897563"/>
          <p14:tracePt t="55311" x="2124075" y="5889625"/>
          <p14:tracePt t="55315" x="2149475" y="5889625"/>
          <p14:tracePt t="55327" x="2192338" y="5889625"/>
          <p14:tracePt t="55331" x="2217738" y="5889625"/>
          <p14:tracePt t="55343" x="2260600" y="5889625"/>
          <p14:tracePt t="55347" x="2319338" y="5889625"/>
          <p14:tracePt t="55359" x="2362200" y="5889625"/>
          <p14:tracePt t="55363" x="2463800" y="5889625"/>
          <p14:tracePt t="55375" x="2506663" y="5889625"/>
          <p14:tracePt t="55379" x="2557463" y="5889625"/>
          <p14:tracePt t="55391" x="2600325" y="5889625"/>
          <p14:tracePt t="55395" x="2633663" y="5897563"/>
          <p14:tracePt t="55407" x="2651125" y="5905500"/>
          <p14:tracePt t="55412" x="2676525" y="5905500"/>
          <p14:tracePt t="55423" x="2693988" y="5915025"/>
          <p14:tracePt t="55427" x="2701925" y="5922963"/>
          <p14:tracePt t="55455" x="2709863" y="5922963"/>
          <p14:tracePt t="55472" x="2719388" y="5922963"/>
          <p14:tracePt t="55475" x="2727325" y="5915025"/>
          <p14:tracePt t="55489" x="2744788" y="5897563"/>
          <p14:tracePt t="55491" x="2770188" y="5897563"/>
          <p14:tracePt t="55504" x="2795588" y="5889625"/>
          <p14:tracePt t="55507" x="2811463" y="5889625"/>
          <p14:tracePt t="55520" x="2846388" y="5889625"/>
          <p14:tracePt t="55523" x="2889250" y="5889625"/>
          <p14:tracePt t="55536" x="2930525" y="5889625"/>
          <p14:tracePt t="55539" x="2990850" y="5889625"/>
          <p14:tracePt t="55551" x="3100388" y="5889625"/>
          <p14:tracePt t="55555" x="3178175" y="5897563"/>
          <p14:tracePt t="55568" x="3254375" y="5905500"/>
          <p14:tracePt t="55571" x="3322638" y="5922963"/>
          <p14:tracePt t="55583" x="3398838" y="5932488"/>
          <p14:tracePt t="55588" x="3457575" y="5932488"/>
          <p14:tracePt t="55599" x="3500438" y="5932488"/>
          <p14:tracePt t="55603" x="3543300" y="5932488"/>
          <p14:tracePt t="55616" x="3586163" y="5932488"/>
          <p14:tracePt t="55619" x="3602038" y="5932488"/>
          <p14:tracePt t="55631" x="3611563" y="5932488"/>
          <p14:tracePt t="55635" x="3619500" y="5932488"/>
          <p14:tracePt t="55727" x="3636963" y="5922963"/>
          <p14:tracePt t="55731" x="3644900" y="5922963"/>
          <p14:tracePt t="55743" x="3662363" y="5905500"/>
          <p14:tracePt t="55747" x="3687763" y="5880100"/>
          <p14:tracePt t="55759" x="3713163" y="5854700"/>
          <p14:tracePt t="55763" x="3721100" y="5829300"/>
          <p14:tracePt t="55775" x="3746500" y="5821363"/>
          <p14:tracePt t="55780" x="3781425" y="5803900"/>
          <p14:tracePt t="55791" x="3797300" y="5795963"/>
          <p14:tracePt t="55795" x="3822700" y="5778500"/>
          <p14:tracePt t="55807" x="3832225" y="5761038"/>
          <p14:tracePt t="55811" x="3840163" y="5753100"/>
          <p14:tracePt t="55823" x="3848100" y="5753100"/>
          <p14:tracePt t="55827" x="3857625" y="5735638"/>
          <p14:tracePt t="55840" x="3865563" y="5719763"/>
          <p14:tracePt t="55843" x="3883025" y="5710238"/>
          <p14:tracePt t="55856" x="3883025" y="5694363"/>
          <p14:tracePt t="55859" x="3900488" y="5676900"/>
          <p14:tracePt t="55871" x="3908425" y="5668963"/>
          <p14:tracePt t="55889" x="3916363" y="5668963"/>
          <p14:tracePt t="55920" x="3933825" y="5668963"/>
          <p14:tracePt t="55936" x="3959225" y="5684838"/>
          <p14:tracePt t="55939" x="3984625" y="5719763"/>
          <p14:tracePt t="55951" x="4010025" y="5745163"/>
          <p14:tracePt t="55955" x="4052888" y="5788025"/>
          <p14:tracePt t="55967" x="4070350" y="5803900"/>
          <p14:tracePt t="55972" x="4086225" y="5821363"/>
          <p14:tracePt t="55983" x="4111625" y="5872163"/>
          <p14:tracePt t="55987" x="4121150" y="5897563"/>
          <p14:tracePt t="56000" x="4121150" y="5915025"/>
          <p14:tracePt t="56003" x="4121150" y="5932488"/>
          <p14:tracePt t="56016" x="4121150" y="5940425"/>
          <p14:tracePt t="56020" x="4121150" y="5948363"/>
          <p14:tracePt t="56037" x="4103688" y="5957888"/>
          <p14:tracePt t="56047" x="4060825" y="5957888"/>
          <p14:tracePt t="56051" x="4010025" y="5948363"/>
          <p14:tracePt t="56064" x="3933825" y="5915025"/>
          <p14:tracePt t="56067" x="3848100" y="5880100"/>
          <p14:tracePt t="56080" x="3746500" y="5846763"/>
          <p14:tracePt t="56083" x="3627438" y="5813425"/>
          <p14:tracePt t="56096" x="3517900" y="5778500"/>
          <p14:tracePt t="56099" x="3287713" y="5735638"/>
          <p14:tracePt t="56111" x="3178175" y="5710238"/>
          <p14:tracePt t="56115" x="3059113" y="5702300"/>
          <p14:tracePt t="56128" x="2947988" y="5684838"/>
          <p14:tracePt t="56131" x="2828925" y="5684838"/>
          <p14:tracePt t="56143" x="2735263" y="5684838"/>
          <p14:tracePt t="56147" x="2651125" y="5684838"/>
          <p14:tracePt t="56160" x="2574925" y="5684838"/>
          <p14:tracePt t="56163" x="2463800" y="5684838"/>
          <p14:tracePt t="56176" x="2420938" y="5684838"/>
          <p14:tracePt t="56179" x="2379663" y="5684838"/>
          <p14:tracePt t="56192" x="2344738" y="5684838"/>
          <p14:tracePt t="56195" x="2319338" y="5684838"/>
          <p14:tracePt t="56207" x="2293938" y="5684838"/>
          <p14:tracePt t="56211" x="2268538" y="5694363"/>
          <p14:tracePt t="56223" x="2235200" y="5694363"/>
          <p14:tracePt t="56227" x="2182813" y="5702300"/>
          <p14:tracePt t="56239" x="2132013" y="5710238"/>
          <p14:tracePt t="56243" x="2098675" y="5710238"/>
          <p14:tracePt t="56255" x="2055813" y="5719763"/>
          <p14:tracePt t="56259" x="2012950" y="5719763"/>
          <p14:tracePt t="56271" x="1962150" y="5745163"/>
          <p14:tracePt t="56276" x="1936750" y="5753100"/>
          <p14:tracePt t="56288" x="1903413" y="5761038"/>
          <p14:tracePt t="56291" x="1852613" y="5778500"/>
          <p14:tracePt t="56303" x="1835150" y="5788025"/>
          <p14:tracePt t="56307" x="1827213" y="5795963"/>
          <p14:tracePt t="56320" x="1809750" y="5795963"/>
          <p14:tracePt t="56323" x="1801813" y="5803900"/>
          <p14:tracePt t="56339" x="1801813" y="5813425"/>
          <p14:tracePt t="56352" x="1784350" y="5821363"/>
          <p14:tracePt t="56355" x="1776413" y="5821363"/>
          <p14:tracePt t="56371" x="1766888" y="5829300"/>
          <p14:tracePt t="56383" x="1758950" y="5846763"/>
          <p14:tracePt t="56387" x="1733550" y="5854700"/>
          <p14:tracePt t="56399" x="1724025" y="5854700"/>
          <p14:tracePt t="56404" x="1708150" y="5864225"/>
          <p14:tracePt t="56415" x="1673225" y="5889625"/>
          <p14:tracePt t="56419" x="1657350" y="5897563"/>
          <p14:tracePt t="56431" x="1631950" y="5905500"/>
          <p14:tracePt t="56435" x="1614488" y="5922963"/>
          <p14:tracePt t="56448" x="1589088" y="5932488"/>
          <p14:tracePt t="56452" x="1563688" y="5940425"/>
          <p14:tracePt t="56463" x="1538288" y="5940425"/>
          <p14:tracePt t="56467" x="1520825" y="5940425"/>
          <p14:tracePt t="56480" x="1477963" y="5940425"/>
          <p14:tracePt t="56483" x="1452563" y="5940425"/>
          <p14:tracePt t="56495" x="1409700" y="5940425"/>
          <p14:tracePt t="56499" x="1368425" y="5940425"/>
          <p14:tracePt t="56511" x="1308100" y="5940425"/>
          <p14:tracePt t="56515" x="1257300" y="5915025"/>
          <p14:tracePt t="56528" x="1198563" y="5905500"/>
          <p14:tracePt t="56531" x="1138238" y="5897563"/>
          <p14:tracePt t="56544" x="1104900" y="5889625"/>
          <p14:tracePt t="56547" x="1069975" y="5872163"/>
          <p14:tracePt t="56559" x="1054100" y="5864225"/>
          <p14:tracePt t="56563" x="1044575" y="5854700"/>
          <p14:tracePt t="56576" x="1036638" y="5854700"/>
          <p14:tracePt t="56591" x="1028700" y="5829300"/>
          <p14:tracePt t="56608" x="1028700" y="5813425"/>
          <p14:tracePt t="56611" x="1019175" y="5778500"/>
          <p14:tracePt t="56623" x="1011238" y="5745163"/>
          <p14:tracePt t="56627" x="993775" y="5710238"/>
          <p14:tracePt t="56639" x="976313" y="5668963"/>
          <p14:tracePt t="56643" x="960438" y="5626100"/>
          <p14:tracePt t="56655" x="942975" y="5565775"/>
          <p14:tracePt t="56659" x="909638" y="5489575"/>
          <p14:tracePt t="56673" x="874713" y="5430838"/>
          <p14:tracePt t="56677" x="858838" y="5380038"/>
          <p14:tracePt t="56689" x="831850" y="5319713"/>
          <p14:tracePt t="56693" x="815975" y="5286375"/>
          <p14:tracePt t="56705" x="798513" y="5251450"/>
          <p14:tracePt t="56709" x="781050" y="5218113"/>
          <p14:tracePt t="56721" x="773113" y="5192713"/>
          <p14:tracePt t="56725" x="765175" y="5157788"/>
          <p14:tracePt t="56737" x="755650" y="5124450"/>
          <p14:tracePt t="56742" x="755650" y="5106988"/>
          <p14:tracePt t="56754" x="755650" y="5073650"/>
          <p14:tracePt t="56757" x="755650" y="5030788"/>
          <p14:tracePt t="56769" x="755650" y="4987925"/>
          <p14:tracePt t="56773" x="755650" y="4946650"/>
          <p14:tracePt t="56785" x="755650" y="4868863"/>
          <p14:tracePt t="56789" x="755650" y="4835525"/>
          <p14:tracePt t="56802" x="765175" y="4818063"/>
          <p14:tracePt t="56805" x="773113" y="4792663"/>
          <p14:tracePt t="56818" x="773113" y="4767263"/>
          <p14:tracePt t="56821" x="781050" y="4741863"/>
          <p14:tracePt t="56834" x="790575" y="4724400"/>
          <p14:tracePt t="56837" x="790575" y="4691063"/>
          <p14:tracePt t="56850" x="806450" y="4648200"/>
          <p14:tracePt t="56854" x="815975" y="4622800"/>
          <p14:tracePt t="56866" x="823913" y="4605338"/>
          <p14:tracePt t="56870" x="831850" y="4572000"/>
          <p14:tracePt t="56885" x="849313" y="4538663"/>
          <p14:tracePt t="56898" x="858838" y="4513263"/>
          <p14:tracePt t="56901" x="858838" y="4495800"/>
          <p14:tracePt t="56913" x="874713" y="4460875"/>
          <p14:tracePt t="56918" x="884238" y="4445000"/>
          <p14:tracePt t="56930" x="892175" y="4427538"/>
          <p14:tracePt t="56934" x="909638" y="4402138"/>
          <p14:tracePt t="56945" x="917575" y="4384675"/>
          <p14:tracePt t="56949" x="925513" y="4376738"/>
          <p14:tracePt t="56962" x="935038" y="4359275"/>
          <p14:tracePt t="56965" x="942975" y="4341813"/>
          <p14:tracePt t="56978" x="960438" y="4325938"/>
          <p14:tracePt t="56981" x="968375" y="4325938"/>
          <p14:tracePt t="56994" x="976313" y="4316413"/>
          <p14:tracePt t="56997" x="985838" y="4308475"/>
          <p14:tracePt t="57010" x="993775" y="4308475"/>
          <p14:tracePt t="57014" x="1003300" y="4300538"/>
          <p14:tracePt t="57026" x="1003300" y="4291013"/>
          <p14:tracePt t="57029" x="1011238" y="4283075"/>
          <p14:tracePt t="57041" x="1011238" y="4275138"/>
          <p14:tracePt t="57045" x="1019175" y="4265613"/>
          <p14:tracePt t="57057" x="1019175" y="4257675"/>
          <p14:tracePt t="57073" x="1019175" y="4240213"/>
          <p14:tracePt t="57077" x="1028700" y="4240213"/>
          <p14:tracePt t="57090" x="1028700" y="4232275"/>
          <p14:tracePt t="57093" x="1036638" y="4214813"/>
          <p14:tracePt t="57106" x="1036638" y="4206875"/>
          <p14:tracePt t="57109" x="1044575" y="4197350"/>
          <p14:tracePt t="57121" x="1044575" y="4181475"/>
          <p14:tracePt t="57137" x="1044575" y="4171950"/>
          <p14:tracePt t="57141" x="1054100" y="4164013"/>
          <p14:tracePt t="57153" x="1062038" y="4164013"/>
          <p14:tracePt t="57158" x="1069975" y="4156075"/>
          <p14:tracePt t="57169" x="1079500" y="4146550"/>
          <p14:tracePt t="57173" x="1087438" y="4138613"/>
          <p14:tracePt t="57190" x="1104900" y="4138613"/>
          <p14:tracePt t="57202" x="1112838" y="4138613"/>
          <p14:tracePt t="57366" x="1104900" y="4146550"/>
          <p14:tracePt t="57378" x="1087438" y="4189413"/>
          <p14:tracePt t="57381" x="1079500" y="4224338"/>
          <p14:tracePt t="57393" x="1069975" y="4257675"/>
          <p14:tracePt t="57397" x="1054100" y="4308475"/>
          <p14:tracePt t="57410" x="1019175" y="4384675"/>
          <p14:tracePt t="57413" x="1003300" y="4427538"/>
          <p14:tracePt t="57426" x="985838" y="4460875"/>
          <p14:tracePt t="57430" x="960438" y="4513263"/>
          <p14:tracePt t="57442" x="942975" y="4564063"/>
          <p14:tracePt t="57445" x="925513" y="4579938"/>
          <p14:tracePt t="57458" x="909638" y="4597400"/>
          <p14:tracePt t="57461" x="900113" y="4622800"/>
          <p14:tracePt t="57473" x="884238" y="4640263"/>
          <p14:tracePt t="57477" x="874713" y="4657725"/>
          <p14:tracePt t="57489" x="858838" y="4673600"/>
          <p14:tracePt t="57493" x="849313" y="4691063"/>
          <p14:tracePt t="57505" x="841375" y="4724400"/>
          <p14:tracePt t="57509" x="823913" y="4749800"/>
          <p14:tracePt t="57521" x="815975" y="4792663"/>
          <p14:tracePt t="57525" x="798513" y="4852988"/>
          <p14:tracePt t="57537" x="798513" y="4894263"/>
          <p14:tracePt t="57541" x="798513" y="4937125"/>
          <p14:tracePt t="57553" x="790575" y="4987925"/>
          <p14:tracePt t="57558" x="790575" y="5022850"/>
          <p14:tracePt t="57569" x="790575" y="5064125"/>
          <p14:tracePt t="57573" x="790575" y="5091113"/>
          <p14:tracePt t="57585" x="790575" y="5132388"/>
          <p14:tracePt t="57589" x="790575" y="5192713"/>
          <p14:tracePt t="57601" x="790575" y="5243513"/>
          <p14:tracePt t="57606" x="790575" y="5286375"/>
          <p14:tracePt t="57617" x="790575" y="5327650"/>
          <p14:tracePt t="57621" x="790575" y="5370513"/>
          <p14:tracePt t="57634" x="790575" y="5430838"/>
          <p14:tracePt t="57637" x="790575" y="5472113"/>
          <p14:tracePt t="57650" x="790575" y="5497513"/>
          <p14:tracePt t="57653" x="790575" y="5540375"/>
          <p14:tracePt t="57666" x="781050" y="5549900"/>
          <p14:tracePt t="57669" x="765175" y="5557838"/>
          <p14:tracePt t="57683" x="765175" y="5575300"/>
          <p14:tracePt t="57687" x="765175" y="5583238"/>
          <p14:tracePt t="57699" x="747713" y="5591175"/>
          <p14:tracePt t="57713" x="739775" y="5608638"/>
          <p14:tracePt t="57717" x="739775" y="5616575"/>
          <p14:tracePt t="57730" x="730250" y="5634038"/>
          <p14:tracePt t="57734" x="730250" y="5651500"/>
          <p14:tracePt t="57746" x="730250" y="5659438"/>
          <p14:tracePt t="57749" x="730250" y="5676900"/>
          <p14:tracePt t="57762" x="730250" y="5694363"/>
          <p14:tracePt t="57766" x="730250" y="5710238"/>
          <p14:tracePt t="57778" x="730250" y="5735638"/>
          <p14:tracePt t="57782" x="730250" y="5753100"/>
          <p14:tracePt t="57793" x="739775" y="5761038"/>
          <p14:tracePt t="57797" x="739775" y="5778500"/>
          <p14:tracePt t="57810" x="739775" y="5788025"/>
          <p14:tracePt t="57813" x="747713" y="5803900"/>
          <p14:tracePt t="57826" x="747713" y="5813425"/>
          <p14:tracePt t="57829" x="747713" y="5821363"/>
          <p14:tracePt t="57906" x="739775" y="5821363"/>
          <p14:tracePt t="57926" x="730250" y="5803900"/>
          <p14:tracePt t="57938" x="730250" y="5788025"/>
          <p14:tracePt t="57941" x="730250" y="5753100"/>
          <p14:tracePt t="57954" x="730250" y="5719763"/>
          <p14:tracePt t="57957" x="730250" y="5651500"/>
          <p14:tracePt t="57970" x="739775" y="5626100"/>
          <p14:tracePt t="57973" x="747713" y="5591175"/>
          <p14:tracePt t="57986" x="755650" y="5540375"/>
          <p14:tracePt t="57989" x="765175" y="5507038"/>
          <p14:tracePt t="58001" x="773113" y="5464175"/>
          <p14:tracePt t="58006" x="781050" y="5446713"/>
          <p14:tracePt t="58017" x="790575" y="5430838"/>
          <p14:tracePt t="58021" x="798513" y="5405438"/>
          <p14:tracePt t="58034" x="806450" y="5395913"/>
          <p14:tracePt t="58037" x="806450" y="5387975"/>
          <p14:tracePt t="58050" x="806450" y="5380038"/>
          <p14:tracePt t="58053" x="806450" y="5362575"/>
          <p14:tracePt t="58069" x="806450" y="5345113"/>
          <p14:tracePt t="58081" x="806450" y="5337175"/>
          <p14:tracePt t="58099" x="806450" y="5327650"/>
          <p14:tracePt t="58115" x="806450" y="5319713"/>
          <p14:tracePt t="58131" x="815975" y="5319713"/>
          <p14:tracePt t="58148" x="815975" y="5311775"/>
          <p14:tracePt t="58151" x="815975" y="5302250"/>
          <p14:tracePt t="58164" x="823913" y="5302250"/>
          <p14:tracePt t="58167" x="823913" y="5294313"/>
          <p14:tracePt t="58183" x="831850" y="5286375"/>
          <p14:tracePt t="58196" x="841375" y="5276850"/>
          <p14:tracePt t="58199" x="841375" y="5268913"/>
          <p14:tracePt t="58212" x="858838" y="5226050"/>
          <p14:tracePt t="58215" x="866775" y="5192713"/>
          <p14:tracePt t="58228" x="874713" y="5132388"/>
          <p14:tracePt t="58232" x="874713" y="5073650"/>
          <p14:tracePt t="58244" x="884238" y="5013325"/>
          <p14:tracePt t="58247" x="900113" y="4937125"/>
          <p14:tracePt t="58260" x="900113" y="4878388"/>
          <p14:tracePt t="58264" x="900113" y="4827588"/>
          <p14:tracePt t="58275" x="900113" y="4741863"/>
          <p14:tracePt t="58279" x="900113" y="4683125"/>
          <p14:tracePt t="58291" x="900113" y="4640263"/>
          <p14:tracePt t="58295" x="900113" y="4597400"/>
          <p14:tracePt t="58308" x="900113" y="4564063"/>
          <p14:tracePt t="58311" x="900113" y="4529138"/>
          <p14:tracePt t="58323" x="900113" y="4503738"/>
          <p14:tracePt t="58327" x="900113" y="4495800"/>
          <p14:tracePt t="58340" x="900113" y="4470400"/>
          <p14:tracePt t="58343" x="909638" y="4452938"/>
          <p14:tracePt t="58356" x="925513" y="4445000"/>
          <p14:tracePt t="58359" x="935038" y="4419600"/>
          <p14:tracePt t="58372" x="950913" y="4419600"/>
          <p14:tracePt t="58375" x="950913" y="4402138"/>
          <p14:tracePt t="58387" x="950913" y="4394200"/>
          <p14:tracePt t="58391" x="960438" y="4384675"/>
          <p14:tracePt t="58403" x="968375" y="4376738"/>
          <p14:tracePt t="58407" x="968375" y="4368800"/>
          <p14:tracePt t="58419" x="976313" y="4359275"/>
          <p14:tracePt t="58423" x="985838" y="4333875"/>
          <p14:tracePt t="58436" x="985838" y="4308475"/>
          <p14:tracePt t="58439" x="985838" y="4291013"/>
          <p14:tracePt t="58451" x="985838" y="4249738"/>
          <p14:tracePt t="58455" x="985838" y="4171950"/>
          <p14:tracePt t="58467" x="985838" y="4130675"/>
          <p14:tracePt t="58471" x="985838" y="4095750"/>
          <p14:tracePt t="58483" x="985838" y="4062413"/>
          <p14:tracePt t="58488" x="985838" y="4037013"/>
          <p14:tracePt t="58499" x="976313" y="4019550"/>
          <p14:tracePt t="58503" x="976313" y="4002088"/>
          <p14:tracePt t="58515" x="968375" y="4002088"/>
          <p14:tracePt t="58563" x="968375" y="3994150"/>
          <p14:tracePt t="58567" x="976313" y="3986213"/>
          <p14:tracePt t="58579" x="976313" y="3976688"/>
          <p14:tracePt t="58583" x="993775" y="3976688"/>
          <p14:tracePt t="58597" x="1011238" y="3968750"/>
          <p14:tracePt t="58599" x="1011238" y="3960813"/>
          <p14:tracePt t="58611" x="1019175" y="3951288"/>
          <p14:tracePt t="58615" x="1028700" y="3951288"/>
          <p14:tracePt t="58631" x="1036638" y="3943350"/>
          <p14:tracePt t="58644" x="1044575" y="3935413"/>
          <p14:tracePt t="58648" x="1054100" y="3925888"/>
          <p14:tracePt t="58659" x="1062038" y="3925888"/>
          <p14:tracePt t="58663" x="1069975" y="3917950"/>
          <p14:tracePt t="58675" x="1079500" y="3900488"/>
          <p14:tracePt t="58679" x="1087438" y="3892550"/>
          <p14:tracePt t="58692" x="1104900" y="3875088"/>
          <p14:tracePt t="58696" x="1112838" y="3857625"/>
          <p14:tracePt t="58708" x="1130300" y="3832225"/>
          <p14:tracePt t="58711" x="1138238" y="3824288"/>
          <p14:tracePt t="58723" x="1138238" y="3816350"/>
          <p14:tracePt t="58727" x="1147763" y="3806825"/>
          <p14:tracePt t="58744" x="1147763" y="3798888"/>
          <p14:tracePt t="58756" x="1155700" y="3798888"/>
          <p14:tracePt t="58772" x="1155700" y="3790950"/>
          <p14:tracePt t="58775" x="1155700" y="3781425"/>
          <p14:tracePt t="58788" x="1163638" y="3781425"/>
          <p14:tracePt t="58807" x="1173163" y="3781425"/>
          <p14:tracePt t="58820" x="1173163" y="3773488"/>
          <p14:tracePt t="58823" x="1181100" y="3763963"/>
          <p14:tracePt t="58836" x="1181100" y="3756025"/>
          <p14:tracePt t="58839" x="1189038" y="3738563"/>
          <p14:tracePt t="58851" x="1206500" y="3713163"/>
          <p14:tracePt t="58855" x="1206500" y="3687763"/>
          <p14:tracePt t="58867" x="1223963" y="3662363"/>
          <p14:tracePt t="58871" x="1231900" y="3629025"/>
          <p14:tracePt t="58883" x="1239838" y="3594100"/>
          <p14:tracePt t="58888" x="1249363" y="3517900"/>
          <p14:tracePt t="58899" x="1257300" y="3492500"/>
          <p14:tracePt t="58903" x="1265238" y="3459163"/>
          <p14:tracePt t="58915" x="1265238" y="3416300"/>
          <p14:tracePt t="58919" x="1274763" y="3382963"/>
          <p14:tracePt t="58931" x="1274763" y="3340100"/>
          <p14:tracePt t="58936" x="1282700" y="3289300"/>
          <p14:tracePt t="58947" x="1290638" y="3246438"/>
          <p14:tracePt t="58951" x="1300163" y="3186113"/>
          <p14:tracePt t="58964" x="1308100" y="3160713"/>
          <p14:tracePt t="58967" x="1317625" y="3135313"/>
          <p14:tracePt t="58979" x="1325563" y="3119438"/>
          <p14:tracePt t="58983" x="1325563" y="3109913"/>
          <p14:tracePt t="58995" x="1333500" y="3101975"/>
          <p14:tracePt t="58999" x="1333500" y="3094038"/>
          <p14:tracePt t="59059" x="1333500" y="3084513"/>
          <p14:tracePt t="59075" x="1333500" y="3076575"/>
          <p14:tracePt t="59079" x="1333500" y="3059113"/>
          <p14:tracePt t="59091" x="1325563" y="3041650"/>
          <p14:tracePt t="59095" x="1317625" y="3033713"/>
          <p14:tracePt t="59107" x="1317625" y="3025775"/>
          <p14:tracePt t="59112" x="1317625" y="3016250"/>
          <p14:tracePt t="59123" x="1308100" y="3008313"/>
          <p14:tracePt t="60165" x="1308100" y="3000375"/>
          <p14:tracePt t="60169" x="1308100" y="2990850"/>
          <p14:tracePt t="60181" x="1308100" y="2871788"/>
          <p14:tracePt t="60185" x="1308100" y="2778125"/>
          <p14:tracePt t="60197" x="1317625" y="2686050"/>
          <p14:tracePt t="60201" x="1333500" y="2617788"/>
          <p14:tracePt t="60213" x="1333500" y="2574925"/>
          <p14:tracePt t="60218" x="1350963" y="2541588"/>
          <p14:tracePt t="60229" x="1350963" y="2489200"/>
          <p14:tracePt t="60233" x="1350963" y="2473325"/>
          <p14:tracePt t="60245" x="1350963" y="2447925"/>
          <p14:tracePt t="60249" x="1350963" y="2430463"/>
          <p14:tracePt t="60261" x="1350963" y="2422525"/>
          <p14:tracePt t="60265" x="1350963" y="2413000"/>
          <p14:tracePt t="60389" x="1350963" y="2422525"/>
          <p14:tracePt t="60393" x="1350963" y="2438400"/>
          <p14:tracePt t="60405" x="1350963" y="2463800"/>
          <p14:tracePt t="60410" x="1350963" y="2481263"/>
          <p14:tracePt t="60422" x="1350963" y="2532063"/>
          <p14:tracePt t="60425" x="1350963" y="2557463"/>
          <p14:tracePt t="60438" x="1350963" y="2600325"/>
          <p14:tracePt t="60442" x="1350963" y="2625725"/>
          <p14:tracePt t="60453" x="1350963" y="2676525"/>
          <p14:tracePt t="60458" x="1343025" y="2736850"/>
          <p14:tracePt t="60469" x="1325563" y="2795588"/>
          <p14:tracePt t="60473" x="1308100" y="2881313"/>
          <p14:tracePt t="60486" x="1308100" y="2922588"/>
          <p14:tracePt t="60489" x="1300163" y="2974975"/>
          <p14:tracePt t="60502" x="1290638" y="3000375"/>
          <p14:tracePt t="60505" x="1282700" y="3033713"/>
          <p14:tracePt t="60518" x="1274763" y="3059113"/>
          <p14:tracePt t="60521" x="1265238" y="3076575"/>
          <p14:tracePt t="60533" x="1265238" y="3084513"/>
          <p14:tracePt t="60538" x="1257300" y="3109913"/>
          <p14:tracePt t="60549" x="1257300" y="3119438"/>
          <p14:tracePt t="60565" x="1249363" y="3119438"/>
          <p14:tracePt t="60727" x="1249363" y="3109913"/>
          <p14:tracePt t="61720" x="1333500" y="3109913"/>
          <p14:tracePt t="61723" x="1427163" y="3094038"/>
          <p14:tracePt t="61736" x="1698625" y="3094038"/>
          <p14:tracePt t="61739" x="1843088" y="3094038"/>
          <p14:tracePt t="61752" x="2012950" y="3094038"/>
          <p14:tracePt t="61755" x="2217738" y="3094038"/>
          <p14:tracePt t="61768" x="2506663" y="3094038"/>
          <p14:tracePt t="61771" x="2854325" y="3094038"/>
          <p14:tracePt t="61784" x="3236913" y="3127375"/>
          <p14:tracePt t="61788" x="3678238" y="3160713"/>
          <p14:tracePt t="61799" x="4179888" y="3203575"/>
          <p14:tracePt t="61804" x="4706938" y="3263900"/>
          <p14:tracePt t="61815" x="5267325" y="3322638"/>
          <p14:tracePt t="61821" x="6678613" y="3449638"/>
          <p14:tracePt t="61831" x="7289800" y="3509963"/>
          <p14:tracePt t="61835" x="7900988" y="3552825"/>
          <p14:tracePt t="61849" x="8488363" y="3594100"/>
          <p14:tracePt t="61854" x="9005888" y="3636963"/>
          <p14:tracePt t="61866" x="9472613" y="3654425"/>
          <p14:tracePt t="61872" x="9880600" y="3679825"/>
          <p14:tracePt t="61882" x="10204450" y="3697288"/>
          <p14:tracePt t="61885" x="10407650" y="3697288"/>
          <p14:tracePt t="61898" x="10534650" y="3697288"/>
          <p14:tracePt t="61901" x="10544175" y="3697288"/>
          <p14:tracePt t="61913" x="10534650" y="3697288"/>
          <p14:tracePt t="61917" x="10501313" y="3679825"/>
          <p14:tracePt t="61930" x="10442575" y="3671888"/>
          <p14:tracePt t="61933" x="10374313" y="3646488"/>
          <p14:tracePt t="61946" x="10280650" y="3636963"/>
          <p14:tracePt t="61949" x="10212388" y="3629025"/>
          <p14:tracePt t="61961" x="10126663" y="3611563"/>
          <p14:tracePt t="61966" x="10050463" y="3611563"/>
          <p14:tracePt t="61978" x="9956800" y="3611563"/>
          <p14:tracePt t="61981" x="9906000" y="3611563"/>
          <p14:tracePt t="61994" x="9880600" y="3629025"/>
          <p14:tracePt t="61997" x="9872663" y="3636963"/>
          <p14:tracePt t="62010" x="9864725" y="3646488"/>
          <p14:tracePt t="62013" x="9864725" y="3654425"/>
          <p14:tracePt t="62026" x="9864725" y="3679825"/>
          <p14:tracePt t="62029" x="9864725" y="3705225"/>
          <p14:tracePt t="62041" x="9898063" y="3763963"/>
          <p14:tracePt t="62045" x="9948863" y="3798888"/>
          <p14:tracePt t="62057" x="9999663" y="3849688"/>
          <p14:tracePt t="62061" x="10067925" y="3908425"/>
          <p14:tracePt t="62073" x="10118725" y="3951288"/>
          <p14:tracePt t="62077" x="10186988" y="3994150"/>
          <p14:tracePt t="62089" x="10245725" y="4037013"/>
          <p14:tracePt t="62093" x="10339388" y="4079875"/>
          <p14:tracePt t="62105" x="10374313" y="4095750"/>
          <p14:tracePt t="62110" x="10399713" y="4113213"/>
          <p14:tracePt t="62121" x="10399713" y="4121150"/>
          <p14:tracePt t="62137" x="10399713" y="4138613"/>
          <p14:tracePt t="62141" x="10399713" y="4146550"/>
          <p14:tracePt t="62154" x="10382250" y="4156075"/>
          <p14:tracePt t="62157" x="10374313" y="4171950"/>
          <p14:tracePt t="62170" x="10364788" y="4181475"/>
          <p14:tracePt t="62201" x="10364788" y="4171950"/>
          <p14:tracePt t="62205" x="10399713" y="4130675"/>
          <p14:tracePt t="62217" x="10442575" y="4052888"/>
          <p14:tracePt t="62221" x="10493375" y="3935413"/>
          <p14:tracePt t="62233" x="10509250" y="3875088"/>
          <p14:tracePt t="62238" x="10518775" y="3824288"/>
          <p14:tracePt t="62249" x="10518775" y="3781425"/>
          <p14:tracePt t="62253" x="10518775" y="3738563"/>
          <p14:tracePt t="62266" x="10518775" y="3687763"/>
          <p14:tracePt t="62270" x="10501313" y="3629025"/>
          <p14:tracePt t="62282" x="10458450" y="3568700"/>
          <p14:tracePt t="62286" x="10390188" y="3509963"/>
          <p14:tracePt t="62298" x="10298113" y="3441700"/>
          <p14:tracePt t="62301" x="10194925" y="3398838"/>
          <p14:tracePt t="62313" x="10075863" y="3348038"/>
          <p14:tracePt t="62317" x="9948863" y="3322638"/>
          <p14:tracePt t="62330" x="9839325" y="3305175"/>
          <p14:tracePt t="62333" x="9720263" y="3289300"/>
          <p14:tracePt t="62346" x="9523413" y="3289300"/>
          <p14:tracePt t="62349" x="9413875" y="3289300"/>
          <p14:tracePt t="62362" x="9312275" y="3305175"/>
          <p14:tracePt t="62365" x="9236075" y="3340100"/>
          <p14:tracePt t="62378" x="9175750" y="3390900"/>
          <p14:tracePt t="62381" x="9124950" y="3433763"/>
          <p14:tracePt t="62393" x="9091613" y="3492500"/>
          <p14:tracePt t="62397" x="9074150" y="3543300"/>
          <p14:tracePt t="62410" x="9048750" y="3646488"/>
          <p14:tracePt t="62413" x="9048750" y="3679825"/>
          <p14:tracePt t="62426" x="9048750" y="3722688"/>
          <p14:tracePt t="62429" x="9048750" y="3763963"/>
          <p14:tracePt t="62441" x="9064625" y="3816350"/>
          <p14:tracePt t="62445" x="9091613" y="3867150"/>
          <p14:tracePt t="62458" x="9107488" y="3925888"/>
          <p14:tracePt t="62461" x="9124950" y="3968750"/>
          <p14:tracePt t="62473" x="9158288" y="4062413"/>
          <p14:tracePt t="62477" x="9183688" y="4113213"/>
          <p14:tracePt t="62489" x="9193213" y="4156075"/>
          <p14:tracePt t="62493" x="9209088" y="4206875"/>
          <p14:tracePt t="62505" x="9226550" y="4240213"/>
          <p14:tracePt t="62509" x="9244013" y="4283075"/>
          <p14:tracePt t="62521" x="9261475" y="4325938"/>
          <p14:tracePt t="62525" x="9302750" y="4402138"/>
          <p14:tracePt t="62538" x="9337675" y="4445000"/>
          <p14:tracePt t="62541" x="9363075" y="4486275"/>
          <p14:tracePt t="62554" x="9405938" y="4513263"/>
          <p14:tracePt t="62557" x="9447213" y="4546600"/>
          <p14:tracePt t="62570" x="9498013" y="4572000"/>
          <p14:tracePt t="62573" x="9566275" y="4605338"/>
          <p14:tracePt t="62586" x="9634538" y="4614863"/>
          <p14:tracePt t="62589" x="9779000" y="4622800"/>
          <p14:tracePt t="62603" x="9890125" y="4622800"/>
          <p14:tracePt t="62605" x="10009188" y="4597400"/>
          <p14:tracePt t="62617" x="10153650" y="4546600"/>
          <p14:tracePt t="62621" x="10339388" y="4460875"/>
          <p14:tracePt t="62633" x="10509250" y="4384675"/>
          <p14:tracePt t="62638" x="10671175" y="4283075"/>
          <p14:tracePt t="62649" x="10790238" y="4214813"/>
          <p14:tracePt t="62655" x="10952163" y="4105275"/>
          <p14:tracePt t="62666" x="11010900" y="4037013"/>
          <p14:tracePt t="62670" x="11044238" y="3986213"/>
          <p14:tracePt t="62682" x="11071225" y="3951288"/>
          <p14:tracePt t="62685" x="11071225" y="3908425"/>
          <p14:tracePt t="62698" x="11061700" y="3867150"/>
          <p14:tracePt t="62702" x="11028363" y="3816350"/>
          <p14:tracePt t="62713" x="10968038" y="3730625"/>
          <p14:tracePt t="62718" x="10883900" y="3629025"/>
          <p14:tracePt t="62730" x="10790238" y="3509963"/>
          <p14:tracePt t="62733" x="10696575" y="3398838"/>
          <p14:tracePt t="62746" x="10577513" y="3271838"/>
          <p14:tracePt t="62749" x="10442575" y="3135313"/>
          <p14:tracePt t="62762" x="10323513" y="3008313"/>
          <p14:tracePt t="62765" x="10220325" y="2922588"/>
          <p14:tracePt t="62778" x="10034588" y="2778125"/>
          <p14:tracePt t="62781" x="9948863" y="2736850"/>
          <p14:tracePt t="62794" x="9880600" y="2701925"/>
          <p14:tracePt t="62797" x="9821863" y="2686050"/>
          <p14:tracePt t="62810" x="9779000" y="2676525"/>
          <p14:tracePt t="62813" x="9753600" y="2668588"/>
          <p14:tracePt t="62826" x="9736138" y="2668588"/>
          <p14:tracePt t="62829" x="9720263" y="2668588"/>
          <p14:tracePt t="62841" x="9702800" y="2668588"/>
          <p14:tracePt t="62845" x="9685338" y="2686050"/>
          <p14:tracePt t="62858" x="9667875" y="2701925"/>
          <p14:tracePt t="62861" x="9642475" y="2744788"/>
          <p14:tracePt t="62874" x="9626600" y="2787650"/>
          <p14:tracePt t="62877" x="9591675" y="2838450"/>
          <p14:tracePt t="62890" x="9566275" y="2914650"/>
          <p14:tracePt t="62893" x="9540875" y="2990850"/>
          <p14:tracePt t="62905" x="9490075" y="3101975"/>
          <p14:tracePt t="62909" x="9464675" y="3178175"/>
          <p14:tracePt t="62921" x="9431338" y="3228975"/>
          <p14:tracePt t="62926" x="9413875" y="3279775"/>
          <p14:tracePt t="62937" x="9380538" y="3330575"/>
          <p14:tracePt t="62941" x="9353550" y="3365500"/>
          <p14:tracePt t="62953" x="9337675" y="3390900"/>
          <p14:tracePt t="62957" x="9320213" y="3433763"/>
          <p14:tracePt t="62970" x="9312275" y="3459163"/>
          <p14:tracePt t="62973" x="9294813" y="3492500"/>
          <p14:tracePt t="62986" x="9294813" y="3527425"/>
          <p14:tracePt t="62989" x="9294813" y="3552825"/>
          <p14:tracePt t="63004" x="9294813" y="3594100"/>
          <p14:tracePt t="63006" x="9294813" y="3646488"/>
          <p14:tracePt t="63018" x="9312275" y="3687763"/>
          <p14:tracePt t="63021" x="9353550" y="3763963"/>
          <p14:tracePt t="63034" x="9396413" y="3832225"/>
          <p14:tracePt t="63037" x="9439275" y="3883025"/>
          <p14:tracePt t="63049" x="9464675" y="3917950"/>
          <p14:tracePt t="63054" x="9498013" y="3960813"/>
          <p14:tracePt t="63066" x="9540875" y="4011613"/>
          <p14:tracePt t="63069" x="9566275" y="4019550"/>
          <p14:tracePt t="63082" x="9583738" y="4044950"/>
          <p14:tracePt t="63086" x="9617075" y="4070350"/>
          <p14:tracePt t="63101" x="9642475" y="4105275"/>
          <p14:tracePt t="63113" x="9652000" y="4113213"/>
          <p14:tracePt t="63117" x="9659938" y="4113213"/>
          <p14:tracePt t="63130" x="9667875" y="4113213"/>
          <p14:tracePt t="63242" x="9667875" y="4121150"/>
          <p14:tracePt t="63257" x="9677400" y="4121150"/>
          <p14:tracePt t="63261" x="9694863" y="4138613"/>
          <p14:tracePt t="63273" x="9710738" y="4146550"/>
          <p14:tracePt t="63277" x="9728200" y="4156075"/>
          <p14:tracePt t="63290" x="9736138" y="4156075"/>
          <p14:tracePt t="63293" x="9745663" y="4156075"/>
          <p14:tracePt t="63305" x="9745663" y="4164013"/>
          <p14:tracePt t="63420" x="9761538" y="4171950"/>
          <p14:tracePt t="63423" x="9771063" y="4171950"/>
          <p14:tracePt t="63435" x="9786938" y="4181475"/>
          <p14:tracePt t="63439" x="9821863" y="4181475"/>
          <p14:tracePt t="63451" x="9864725" y="4181475"/>
          <p14:tracePt t="63455" x="9966325" y="4181475"/>
          <p14:tracePt t="63467" x="10017125" y="4181475"/>
          <p14:tracePt t="63471" x="10093325" y="4181475"/>
          <p14:tracePt t="63483" x="10153650" y="4164013"/>
          <p14:tracePt t="63488" x="10204450" y="4121150"/>
          <p14:tracePt t="63500" x="10255250" y="4095750"/>
          <p14:tracePt t="63503" x="10280650" y="4052888"/>
          <p14:tracePt t="63516" x="10298113" y="4027488"/>
          <p14:tracePt t="63519" x="10313988" y="3986213"/>
          <p14:tracePt t="63532" x="10313988" y="3951288"/>
          <p14:tracePt t="63535" x="10313988" y="3935413"/>
          <p14:tracePt t="63548" x="10313988" y="3908425"/>
          <p14:tracePt t="63551" x="10313988" y="3883025"/>
          <p14:tracePt t="63563" x="10306050" y="3867150"/>
          <p14:tracePt t="63567" x="10288588" y="3841750"/>
          <p14:tracePt t="63580" x="10271125" y="3824288"/>
          <p14:tracePt t="63584" x="10255250" y="3806825"/>
          <p14:tracePt t="63596" x="10255250" y="3798888"/>
          <p14:tracePt t="63904" x="10263188" y="3798888"/>
          <p14:tracePt t="63948" x="10263188" y="3806825"/>
          <p14:tracePt t="63980" x="10263188" y="3824288"/>
          <p14:tracePt t="63983" x="10255250" y="3832225"/>
          <p14:tracePt t="63996" x="10212388" y="3857625"/>
          <p14:tracePt t="63999" x="10126663" y="3960813"/>
          <p14:tracePt t="64011" x="10059988" y="4070350"/>
          <p14:tracePt t="64015" x="9974263" y="4189413"/>
          <p14:tracePt t="64028" x="9898063" y="4308475"/>
          <p14:tracePt t="64031" x="9812338" y="4427538"/>
          <p14:tracePt t="64043" x="9728200" y="4546600"/>
          <p14:tracePt t="64048" x="9634538" y="4683125"/>
          <p14:tracePt t="64059" x="9558338" y="4802188"/>
          <p14:tracePt t="64063" x="9353550" y="5056188"/>
          <p14:tracePt t="64075" x="9218613" y="5192713"/>
          <p14:tracePt t="64079" x="9082088" y="5327650"/>
          <p14:tracePt t="64091" x="8921750" y="5472113"/>
          <p14:tracePt t="64095" x="8742363" y="5608638"/>
          <p14:tracePt t="64107" x="8513763" y="5735638"/>
          <p14:tracePt t="64111" x="8275638" y="5829300"/>
          <p14:tracePt t="64123" x="8037513" y="5922963"/>
          <p14:tracePt t="64127" x="7740650" y="6008688"/>
          <p14:tracePt t="64139" x="7485063" y="6092825"/>
          <p14:tracePt t="64143" x="7221538" y="6178550"/>
          <p14:tracePt t="64155" x="6958013" y="6237288"/>
          <p14:tracePt t="64160" x="6686550" y="6288088"/>
          <p14:tracePt t="64171" x="6430963" y="6338888"/>
          <p14:tracePt t="64175" x="6210300" y="6365875"/>
          <p14:tracePt t="64188" x="5743575" y="6407150"/>
          <p14:tracePt t="64191" x="5538788" y="6407150"/>
          <p14:tracePt t="64204" x="5335588" y="6407150"/>
          <p14:tracePt t="64207" x="5132388" y="6407150"/>
          <p14:tracePt t="64220" x="4953000" y="6407150"/>
          <p14:tracePt t="64224" x="4765675" y="6391275"/>
          <p14:tracePt t="64235" x="4587875" y="6373813"/>
          <p14:tracePt t="64239" x="4392613" y="6348413"/>
          <p14:tracePt t="64251" x="4035425" y="6288088"/>
          <p14:tracePt t="64255" x="3857625" y="6237288"/>
          <p14:tracePt t="64267" x="3713163" y="6203950"/>
          <p14:tracePt t="64271" x="3543300" y="6153150"/>
          <p14:tracePt t="64283" x="3414713" y="6092825"/>
          <p14:tracePt t="64287" x="3279775" y="6034088"/>
          <p14:tracePt t="64299" x="3160713" y="5973763"/>
          <p14:tracePt t="64303" x="3059113" y="5897563"/>
          <p14:tracePt t="64316" x="2965450" y="5846763"/>
          <p14:tracePt t="64319" x="2897188" y="5778500"/>
          <p14:tracePt t="64331" x="2846388" y="5727700"/>
          <p14:tracePt t="64335" x="2820988" y="5659438"/>
          <p14:tracePt t="64348" x="2795588" y="5616575"/>
          <p14:tracePt t="64351" x="2786063" y="5565775"/>
          <p14:tracePt t="64364" x="2786063" y="5514975"/>
          <p14:tracePt t="64367" x="2795588" y="5395913"/>
          <p14:tracePt t="64379" x="2803525" y="5311775"/>
          <p14:tracePt t="64383" x="2828925" y="5226050"/>
          <p14:tracePt t="64396" x="2838450" y="5124450"/>
          <p14:tracePt t="64399" x="2871788" y="5030788"/>
          <p14:tracePt t="64411" x="2879725" y="4946650"/>
          <p14:tracePt t="64415" x="2897188" y="4886325"/>
          <p14:tracePt t="64427" x="2914650" y="4810125"/>
          <p14:tracePt t="64432" x="2922588" y="4708525"/>
          <p14:tracePt t="64444" x="2930525" y="4648200"/>
          <p14:tracePt t="64447" x="2940050" y="4605338"/>
          <p14:tracePt t="64459" x="2947988" y="4564063"/>
          <p14:tracePt t="64463" x="2955925" y="4529138"/>
          <p14:tracePt t="64476" x="2965450" y="4495800"/>
          <p14:tracePt t="64480" x="2973388" y="4470400"/>
          <p14:tracePt t="64492" x="2982913" y="4445000"/>
          <p14:tracePt t="64495" x="2990850" y="4427538"/>
          <p14:tracePt t="64508" x="2998788" y="4419600"/>
          <p14:tracePt t="64511" x="2998788" y="4410075"/>
          <p14:tracePt t="64527" x="2998788" y="4402138"/>
          <p14:tracePt t="64540" x="3008313" y="4394200"/>
          <p14:tracePt t="64556" x="3008313" y="4384675"/>
          <p14:tracePt t="64559" x="3008313" y="4359275"/>
          <p14:tracePt t="64572" x="3008313" y="4333875"/>
          <p14:tracePt t="64575" x="3008313" y="4316413"/>
          <p14:tracePt t="64588" x="3008313" y="4283075"/>
          <p14:tracePt t="64591" x="3008313" y="4249738"/>
          <p14:tracePt t="64603" x="3008313" y="4206875"/>
          <p14:tracePt t="64607" x="3008313" y="4146550"/>
          <p14:tracePt t="64620" x="3008313" y="4044950"/>
          <p14:tracePt t="64623" x="3008313" y="3994150"/>
          <p14:tracePt t="64636" x="3008313" y="3935413"/>
          <p14:tracePt t="64640" x="3008313" y="3875088"/>
          <p14:tracePt t="64651" x="3008313" y="3806825"/>
          <p14:tracePt t="64655" x="3008313" y="3722688"/>
          <p14:tracePt t="64667" x="2982913" y="3619500"/>
          <p14:tracePt t="64671" x="2965450" y="3517900"/>
          <p14:tracePt t="64683" x="2905125" y="3305175"/>
          <p14:tracePt t="64687" x="2871788" y="3195638"/>
          <p14:tracePt t="64699" x="2838450" y="3076575"/>
          <p14:tracePt t="64703" x="2778125" y="2957513"/>
          <p14:tracePt t="64716" x="2719388" y="2838450"/>
          <p14:tracePt t="64719" x="2651125" y="2744788"/>
          <p14:tracePt t="64732" x="2565400" y="2660650"/>
          <p14:tracePt t="64735" x="2506663" y="2592388"/>
          <p14:tracePt t="64749" x="2379663" y="2489200"/>
          <p14:tracePt t="64751" x="2286000" y="2430463"/>
          <p14:tracePt t="64763" x="2200275" y="2379663"/>
          <p14:tracePt t="64767" x="2090738" y="2328863"/>
          <p14:tracePt t="64779" x="1979613" y="2293938"/>
          <p14:tracePt t="64783" x="1860550" y="2260600"/>
          <p14:tracePt t="64798" x="1749425" y="2235200"/>
          <p14:tracePt t="64801" x="1528763" y="2209800"/>
          <p14:tracePt t="64813" x="1401763" y="2200275"/>
          <p14:tracePt t="64817" x="1282700" y="2184400"/>
          <p14:tracePt t="64830" x="1173163" y="2184400"/>
          <p14:tracePt t="64834" x="1069975" y="2184400"/>
          <p14:tracePt t="64846" x="1003300" y="2184400"/>
          <p14:tracePt t="64849" x="925513" y="2192338"/>
          <p14:tracePt t="64863" x="884238" y="2200275"/>
          <p14:tracePt t="64865" x="815975" y="2227263"/>
          <p14:tracePt t="64878" x="790575" y="2268538"/>
          <p14:tracePt t="64896" x="755650" y="2336800"/>
          <p14:tracePt t="64898" x="739775" y="2397125"/>
          <p14:tracePt t="64910" x="714375" y="2455863"/>
          <p14:tracePt t="64914" x="704850" y="2532063"/>
          <p14:tracePt t="64926" x="688975" y="2592388"/>
          <p14:tracePt t="64929" x="661988" y="2711450"/>
          <p14:tracePt t="64942" x="654050" y="2770188"/>
          <p14:tracePt t="64945" x="628650" y="2830513"/>
          <p14:tracePt t="64958" x="611188" y="2881313"/>
          <p14:tracePt t="64962" x="603250" y="2922588"/>
          <p14:tracePt t="64974" x="585788" y="2949575"/>
          <p14:tracePt t="64978" x="569913" y="2974975"/>
          <p14:tracePt t="64990" x="552450" y="2990850"/>
          <p14:tracePt t="64993" x="544513" y="3008313"/>
          <p14:tracePt t="65006" x="527050" y="3025775"/>
          <p14:tracePt t="65009" x="517525" y="3041650"/>
          <p14:tracePt t="65022" x="501650" y="3067050"/>
          <p14:tracePt t="65025" x="492125" y="3084513"/>
          <p14:tracePt t="65038" x="484188" y="3119438"/>
          <p14:tracePt t="65042" x="484188" y="3152775"/>
          <p14:tracePt t="65053" x="484188" y="3221038"/>
          <p14:tracePt t="65057" x="484188" y="3271838"/>
          <p14:tracePt t="65070" x="501650" y="3340100"/>
          <p14:tracePt t="65073" x="509588" y="3398838"/>
          <p14:tracePt t="65086" x="544513" y="3475038"/>
          <p14:tracePt t="65089" x="569913" y="3543300"/>
          <p14:tracePt t="65102" x="603250" y="3636963"/>
          <p14:tracePt t="65105" x="636588" y="3713163"/>
          <p14:tracePt t="65118" x="671513" y="3857625"/>
          <p14:tracePt t="65121" x="696913" y="3943350"/>
          <p14:tracePt t="65133" x="722313" y="4027488"/>
          <p14:tracePt t="65137" x="739775" y="4130675"/>
          <p14:tracePt t="65149" x="747713" y="4232275"/>
          <p14:tracePt t="65153" x="765175" y="4316413"/>
          <p14:tracePt t="65165" x="781050" y="4410075"/>
          <p14:tracePt t="65169" x="798513" y="4495800"/>
          <p14:tracePt t="65181" x="798513" y="4605338"/>
          <p14:tracePt t="65185" x="798513" y="4648200"/>
          <p14:tracePt t="65197" x="798513" y="4699000"/>
          <p14:tracePt t="65201" x="798513" y="4741863"/>
          <p14:tracePt t="65213" x="798513" y="4767263"/>
          <p14:tracePt t="65217" x="798513" y="4810125"/>
          <p14:tracePt t="65229" x="798513" y="4843463"/>
          <p14:tracePt t="65233" x="806450" y="4903788"/>
          <p14:tracePt t="65245" x="823913" y="4946650"/>
          <p14:tracePt t="65249" x="841375" y="5013325"/>
          <p14:tracePt t="65262" x="874713" y="5056188"/>
          <p14:tracePt t="65265" x="917575" y="5106988"/>
          <p14:tracePt t="65279" x="960438" y="5175250"/>
          <p14:tracePt t="65281" x="1011238" y="5226050"/>
          <p14:tracePt t="65294" x="1062038" y="5276850"/>
          <p14:tracePt t="65298" x="1163638" y="5362575"/>
          <p14:tracePt t="65310" x="1231900" y="5413375"/>
          <p14:tracePt t="65314" x="1308100" y="5472113"/>
          <p14:tracePt t="65326" x="1384300" y="5514975"/>
          <p14:tracePt t="65329" x="1462088" y="5557838"/>
          <p14:tracePt t="65342" x="1554163" y="5608638"/>
          <p14:tracePt t="65346" x="1647825" y="5651500"/>
          <p14:tracePt t="65357" x="1716088" y="5668963"/>
          <p14:tracePt t="65361" x="1835150" y="5702300"/>
          <p14:tracePt t="65373" x="1911350" y="5719763"/>
          <p14:tracePt t="65377" x="1971675" y="5719763"/>
          <p14:tracePt t="65390" x="2038350" y="5719763"/>
          <p14:tracePt t="65395" x="2106613" y="5719763"/>
          <p14:tracePt t="65406" x="2182813" y="5710238"/>
          <p14:tracePt t="65409" x="2243138" y="5694363"/>
          <p14:tracePt t="65422" x="2319338" y="5676900"/>
          <p14:tracePt t="65425" x="2413000" y="5616575"/>
          <p14:tracePt t="65438" x="2463800" y="5583238"/>
          <p14:tracePt t="65442" x="2506663" y="5565775"/>
          <p14:tracePt t="65453" x="2549525" y="5540375"/>
          <p14:tracePt t="65457" x="2582863" y="5524500"/>
          <p14:tracePt t="65470" x="2608263" y="5497513"/>
          <p14:tracePt t="65473" x="2625725" y="5481638"/>
          <p14:tracePt t="65486" x="2651125" y="5472113"/>
          <p14:tracePt t="65489" x="2676525" y="5464175"/>
          <p14:tracePt t="65501" x="2701925" y="5446713"/>
          <p14:tracePt t="65505" x="2735263" y="5430838"/>
          <p14:tracePt t="65518" x="2770188" y="5413375"/>
          <p14:tracePt t="65521" x="2811463" y="5405438"/>
          <p14:tracePt t="65534" x="2846388" y="5387975"/>
          <p14:tracePt t="65537" x="2879725" y="5370513"/>
          <p14:tracePt t="65550" x="2930525" y="5345113"/>
          <p14:tracePt t="65553" x="2965450" y="5337175"/>
          <p14:tracePt t="65565" x="2982913" y="5319713"/>
          <p14:tracePt t="65569" x="2998788" y="5302250"/>
          <p14:tracePt t="65581" x="3008313" y="5268913"/>
          <p14:tracePt t="65586" x="3024188" y="5243513"/>
          <p14:tracePt t="65597" x="3024188" y="5218113"/>
          <p14:tracePt t="65601" x="3024188" y="5157788"/>
          <p14:tracePt t="65613" x="3041650" y="5073650"/>
          <p14:tracePt t="65617" x="3049588" y="4997450"/>
          <p14:tracePt t="65630" x="3049588" y="4929188"/>
          <p14:tracePt t="65633" x="3059113" y="4868863"/>
          <p14:tracePt t="65646" x="3059113" y="4810125"/>
          <p14:tracePt t="65649" x="3059113" y="4749800"/>
          <p14:tracePt t="65662" x="3059113" y="4691063"/>
          <p14:tracePt t="65665" x="3059113" y="4648200"/>
          <p14:tracePt t="65678" x="3067050" y="4564063"/>
          <p14:tracePt t="65681" x="3084513" y="4503738"/>
          <p14:tracePt t="65694" x="3092450" y="4452938"/>
          <p14:tracePt t="65697" x="3100388" y="4394200"/>
          <p14:tracePt t="65711" x="3109913" y="4359275"/>
          <p14:tracePt t="65713" x="3117850" y="4316413"/>
          <p14:tracePt t="65727" x="3127375" y="4283075"/>
          <p14:tracePt t="65729" x="3135313" y="4214813"/>
          <p14:tracePt t="65742" x="3143250" y="4181475"/>
          <p14:tracePt t="65746" x="3143250" y="4138613"/>
          <p14:tracePt t="65757" x="3143250" y="4087813"/>
          <p14:tracePt t="65762" x="3152775" y="4044950"/>
          <p14:tracePt t="65773" x="3152775" y="3976688"/>
          <p14:tracePt t="65777" x="3152775" y="3900488"/>
          <p14:tracePt t="65790" x="3152775" y="3816350"/>
          <p14:tracePt t="65794" x="3127375" y="3671888"/>
          <p14:tracePt t="65806" x="3100388" y="3586163"/>
          <p14:tracePt t="65810" x="3084513" y="3502025"/>
          <p14:tracePt t="65822" x="3059113" y="3408363"/>
          <p14:tracePt t="65827" x="3033713" y="3348038"/>
          <p14:tracePt t="65838" x="3008313" y="3289300"/>
          <p14:tracePt t="65841" x="2982913" y="3238500"/>
          <p14:tracePt t="65853" x="2955925" y="3186113"/>
          <p14:tracePt t="65857" x="2914650" y="3127375"/>
          <p14:tracePt t="65870" x="2914650" y="3101975"/>
          <p14:tracePt t="65873" x="2905125" y="3084513"/>
          <p14:tracePt t="65893" x="2889250" y="3059113"/>
          <p14:tracePt t="65902" x="2889250" y="3041650"/>
          <p14:tracePt t="65905" x="2879725" y="3033713"/>
          <p14:tracePt t="65917" x="2871788" y="3025775"/>
          <p14:tracePt t="65921" x="2854325" y="3008313"/>
          <p14:tracePt t="65934" x="2838450" y="2990850"/>
          <p14:tracePt t="65937" x="2811463" y="2974975"/>
          <p14:tracePt t="65950" x="2803525" y="2965450"/>
          <p14:tracePt t="65953" x="2770188" y="2949575"/>
          <p14:tracePt t="65965" x="2727325" y="2932113"/>
          <p14:tracePt t="65969" x="2693988" y="2914650"/>
          <p14:tracePt t="65981" x="2608263" y="2881313"/>
          <p14:tracePt t="65986" x="2557463" y="2871788"/>
          <p14:tracePt t="65997" x="2497138" y="2863850"/>
          <p14:tracePt t="66001" x="2430463" y="2855913"/>
          <p14:tracePt t="66013" x="2352675" y="2846388"/>
          <p14:tracePt t="66017" x="2286000" y="2830513"/>
          <p14:tracePt t="66029" x="2208213" y="2830513"/>
          <p14:tracePt t="66033" x="2141538" y="2820988"/>
          <p14:tracePt t="66045" x="2055813" y="2820988"/>
          <p14:tracePt t="66049" x="2005013" y="2820988"/>
          <p14:tracePt t="66061" x="1987550" y="2820988"/>
          <p14:tracePt t="66065" x="1979613" y="2820988"/>
          <p14:tracePt t="66158" x="1979613" y="2830513"/>
          <p14:tracePt t="66552" x="1954213" y="2838450"/>
          <p14:tracePt t="66555" x="1946275" y="2838450"/>
          <p14:tracePt t="66568" x="1878013" y="2838450"/>
          <p14:tracePt t="66571" x="1852613" y="2838450"/>
          <p14:tracePt t="66584" x="1733550" y="2838450"/>
          <p14:tracePt t="66587" x="1614488" y="2820988"/>
          <p14:tracePt t="66599" x="1520825" y="2813050"/>
          <p14:tracePt t="66603" x="1419225" y="2795588"/>
          <p14:tracePt t="66615" x="1317625" y="2787650"/>
          <p14:tracePt t="66620" x="1249363" y="2787650"/>
          <p14:tracePt t="66631" x="1198563" y="2787650"/>
          <p14:tracePt t="66635" x="1155700" y="2787650"/>
          <p14:tracePt t="66647" x="1112838" y="2787650"/>
          <p14:tracePt t="66651" x="1095375" y="2787650"/>
          <p14:tracePt t="66663" x="1095375" y="2795588"/>
          <p14:tracePt t="66679" x="1095375" y="2813050"/>
          <p14:tracePt t="66683" x="1095375" y="2838450"/>
          <p14:tracePt t="66695" x="1095375" y="2863850"/>
          <p14:tracePt t="66700" x="1095375" y="2906713"/>
          <p14:tracePt t="66711" x="1095375" y="2940050"/>
          <p14:tracePt t="66715" x="1104900" y="2982913"/>
          <p14:tracePt t="66727" x="1112838" y="3016250"/>
          <p14:tracePt t="66731" x="1112838" y="3059113"/>
          <p14:tracePt t="66743" x="1112838" y="3109913"/>
          <p14:tracePt t="66748" x="1112838" y="3152775"/>
          <p14:tracePt t="66759" x="1112838" y="3195638"/>
          <p14:tracePt t="66763" x="1112838" y="3263900"/>
          <p14:tracePt t="66775" x="1095375" y="3314700"/>
          <p14:tracePt t="66779" x="1079500" y="3355975"/>
          <p14:tracePt t="66792" x="1069975" y="3424238"/>
          <p14:tracePt t="66795" x="1054100" y="3484563"/>
          <p14:tracePt t="66807" x="1028700" y="3543300"/>
          <p14:tracePt t="66811" x="1011238" y="3619500"/>
          <p14:tracePt t="66824" x="993775" y="3705225"/>
          <p14:tracePt t="66827" x="985838" y="3849688"/>
          <p14:tracePt t="66841" x="976313" y="3943350"/>
          <p14:tracePt t="66843" x="976313" y="4044950"/>
          <p14:tracePt t="66856" x="976313" y="4130675"/>
          <p14:tracePt t="66859" x="976313" y="4232275"/>
          <p14:tracePt t="66871" x="976313" y="4300538"/>
          <p14:tracePt t="66875" x="985838" y="4376738"/>
          <p14:tracePt t="66892" x="1028700" y="4554538"/>
          <p14:tracePt t="66903" x="1054100" y="4597400"/>
          <p14:tracePt t="66907" x="1062038" y="4630738"/>
          <p14:tracePt t="66919" x="1069975" y="4665663"/>
          <p14:tracePt t="66924" x="1079500" y="4691063"/>
          <p14:tracePt t="66935" x="1079500" y="4708525"/>
          <p14:tracePt t="66940" x="1079500" y="4733925"/>
          <p14:tracePt t="66952" x="1079500" y="4749800"/>
          <p14:tracePt t="66955" x="1079500" y="4759325"/>
          <p14:tracePt t="66968" x="1079500" y="4775200"/>
          <p14:tracePt t="66971" x="1079500" y="4792663"/>
          <p14:tracePt t="66983" x="1079500" y="4802188"/>
          <p14:tracePt t="66987" x="1079500" y="4810125"/>
          <p14:tracePt t="67000" x="1079500" y="4818063"/>
          <p14:tracePt t="67003" x="1079500" y="4827588"/>
          <p14:tracePt t="67016" x="1069975" y="4843463"/>
          <p14:tracePt t="67019" x="1062038" y="4860925"/>
          <p14:tracePt t="67035" x="1054100" y="4878388"/>
          <p14:tracePt t="67048" x="1044575" y="4903788"/>
          <p14:tracePt t="67051" x="1036638" y="4911725"/>
          <p14:tracePt t="67064" x="1028700" y="4937125"/>
          <p14:tracePt t="67067" x="1028700" y="4962525"/>
          <p14:tracePt t="67080" x="1028700" y="4987925"/>
          <p14:tracePt t="67083" x="1028700" y="5013325"/>
          <p14:tracePt t="67096" x="1028700" y="5038725"/>
          <p14:tracePt t="67099" x="1028700" y="5056188"/>
          <p14:tracePt t="67111" x="1028700" y="5081588"/>
          <p14:tracePt t="67116" x="1028700" y="5106988"/>
          <p14:tracePt t="67128" x="1028700" y="5116513"/>
          <p14:tracePt t="67131" x="1028700" y="5141913"/>
          <p14:tracePt t="67143" x="1036638" y="5167313"/>
          <p14:tracePt t="67147" x="1036638" y="5175250"/>
          <p14:tracePt t="67159" x="1036638" y="5192713"/>
          <p14:tracePt t="67163" x="1036638" y="5200650"/>
          <p14:tracePt t="67180" x="1036638" y="5208588"/>
          <p14:tracePt t="67191" x="1036638" y="5226050"/>
          <p14:tracePt t="67196" x="1019175" y="5251450"/>
          <p14:tracePt t="67207" x="1003300" y="5260975"/>
          <p14:tracePt t="67211" x="1003300" y="5286375"/>
          <p14:tracePt t="67223" x="985838" y="5302250"/>
          <p14:tracePt t="67227" x="976313" y="5337175"/>
          <p14:tracePt t="67240" x="968375" y="5353050"/>
          <p14:tracePt t="67243" x="960438" y="5387975"/>
          <p14:tracePt t="67256" x="950913" y="5421313"/>
          <p14:tracePt t="67259" x="950913" y="5481638"/>
          <p14:tracePt t="67274" x="950913" y="5507038"/>
          <p14:tracePt t="67276" x="950913" y="5532438"/>
          <p14:tracePt t="67287" x="950913" y="5575300"/>
          <p14:tracePt t="67291" x="976313" y="5616575"/>
          <p14:tracePt t="67304" x="1003300" y="5659438"/>
          <p14:tracePt t="67307" x="1036638" y="5710238"/>
          <p14:tracePt t="67319" x="1095375" y="5795963"/>
          <p14:tracePt t="67324" x="1223963" y="5905500"/>
          <p14:tracePt t="67336" x="1317625" y="5991225"/>
          <p14:tracePt t="67339" x="1419225" y="6067425"/>
          <p14:tracePt t="67351" x="1520825" y="6143625"/>
          <p14:tracePt t="67355" x="1639888" y="6194425"/>
          <p14:tracePt t="67368" x="1758950" y="6246813"/>
          <p14:tracePt t="67372" x="1878013" y="6272213"/>
          <p14:tracePt t="67383" x="1971675" y="6280150"/>
          <p14:tracePt t="67387" x="2047875" y="6280150"/>
          <p14:tracePt t="67400" x="2106613" y="6280150"/>
          <p14:tracePt t="67403" x="2141538" y="6272213"/>
          <p14:tracePt t="67416" x="2149475" y="6254750"/>
          <p14:tracePt t="67419" x="2157413" y="6246813"/>
          <p14:tracePt t="67432" x="2157413" y="6221413"/>
          <p14:tracePt t="67435" x="2157413" y="6203950"/>
          <p14:tracePt t="67448" x="2166938" y="6178550"/>
          <p14:tracePt t="67451" x="2174875" y="6169025"/>
          <p14:tracePt t="67463" x="2182813" y="6153150"/>
          <p14:tracePt t="67467" x="2200275" y="6135688"/>
          <p14:tracePt t="67480" x="2217738" y="6118225"/>
          <p14:tracePt t="67483" x="2251075" y="6102350"/>
          <p14:tracePt t="67495" x="2268538" y="6102350"/>
          <p14:tracePt t="67499" x="2319338" y="6076950"/>
          <p14:tracePt t="67511" x="2387600" y="6067425"/>
          <p14:tracePt t="67515" x="2446338" y="6067425"/>
          <p14:tracePt t="67528" x="2489200" y="6059488"/>
          <p14:tracePt t="67531" x="2540000" y="6059488"/>
          <p14:tracePt t="67543" x="2582863" y="6059488"/>
          <p14:tracePt t="67547" x="2625725" y="6049963"/>
          <p14:tracePt t="67559" x="2659063" y="6049963"/>
          <p14:tracePt t="67563" x="2693988" y="6042025"/>
          <p14:tracePt t="67575" x="2735263" y="6024563"/>
          <p14:tracePt t="67579" x="2760663" y="6008688"/>
          <p14:tracePt t="67591" x="2786063" y="5983288"/>
          <p14:tracePt t="67595" x="2811463" y="5965825"/>
          <p14:tracePt t="67607" x="2838450" y="5932488"/>
          <p14:tracePt t="67611" x="2854325" y="5880100"/>
          <p14:tracePt t="67624" x="2871788" y="5838825"/>
          <p14:tracePt t="67627" x="2914650" y="5710238"/>
          <p14:tracePt t="67640" x="2930525" y="5616575"/>
          <p14:tracePt t="67643" x="2965450" y="5514975"/>
          <p14:tracePt t="67655" x="2990850" y="5405438"/>
          <p14:tracePt t="67659" x="3024188" y="5268913"/>
          <p14:tracePt t="67672" x="3049588" y="5157788"/>
          <p14:tracePt t="67675" x="3074988" y="5038725"/>
          <p14:tracePt t="67689" x="3092450" y="4929188"/>
          <p14:tracePt t="67691" x="3135313" y="4741863"/>
          <p14:tracePt t="67704" x="3152775" y="4657725"/>
          <p14:tracePt t="67707" x="3168650" y="4554538"/>
          <p14:tracePt t="67719" x="3178175" y="4452938"/>
          <p14:tracePt t="67723" x="3178175" y="4351338"/>
          <p14:tracePt t="67738" x="3186113" y="4257675"/>
          <p14:tracePt t="67741" x="3186113" y="4164013"/>
          <p14:tracePt t="67754" x="3203575" y="4095750"/>
          <p14:tracePt t="67757" x="3211513" y="3994150"/>
          <p14:tracePt t="67770" x="3211513" y="3960813"/>
          <p14:tracePt t="67773" x="3211513" y="3943350"/>
          <p14:tracePt t="67786" x="3211513" y="3925888"/>
          <p14:tracePt t="67789" x="3211513" y="3908425"/>
          <p14:tracePt t="67801" x="3211513" y="3900488"/>
          <p14:tracePt t="67805" x="3211513" y="3883025"/>
          <p14:tracePt t="67817" x="3203575" y="3867150"/>
          <p14:tracePt t="67833" x="3194050" y="3857625"/>
          <p14:tracePt t="67849" x="3194050" y="3849688"/>
          <p14:tracePt t="68009" x="3194050" y="3824288"/>
          <p14:tracePt t="68013" x="3194050" y="3756025"/>
          <p14:tracePt t="68026" x="3194050" y="3687763"/>
          <p14:tracePt t="68029" x="3203575" y="3603625"/>
          <p14:tracePt t="68041" x="3203575" y="3502025"/>
          <p14:tracePt t="68045" x="3219450" y="3382963"/>
          <p14:tracePt t="68057" x="3219450" y="3289300"/>
          <p14:tracePt t="68061" x="3228975" y="3170238"/>
          <p14:tracePt t="68073" x="3236913" y="3059113"/>
          <p14:tracePt t="68078" x="3254375" y="2957513"/>
          <p14:tracePt t="68090" x="3270250" y="2855913"/>
          <p14:tracePt t="68093" x="3297238" y="2778125"/>
          <p14:tracePt t="68106" x="3305175" y="2719388"/>
          <p14:tracePt t="68109" x="3313113" y="2676525"/>
          <p14:tracePt t="68121" x="3322638" y="2633663"/>
          <p14:tracePt t="68125" x="3348038" y="2541588"/>
          <p14:tracePt t="68137" x="3355975" y="2498725"/>
          <p14:tracePt t="68141" x="3363913" y="2463800"/>
          <p14:tracePt t="68154" x="3373438" y="2430463"/>
          <p14:tracePt t="68157" x="3381375" y="2397125"/>
          <p14:tracePt t="68170" x="3381375" y="2362200"/>
          <p14:tracePt t="68173" x="3381375" y="2354263"/>
          <p14:tracePt t="68187" x="3381375" y="2328863"/>
          <p14:tracePt t="68189" x="3381375" y="2319338"/>
          <p14:tracePt t="68202" x="3381375" y="2303463"/>
          <p14:tracePt t="68205" x="3381375" y="2286000"/>
          <p14:tracePt t="68218" x="3381375" y="2278063"/>
          <p14:tracePt t="68221" x="3381375" y="2260600"/>
          <p14:tracePt t="68234" x="3381375" y="2252663"/>
          <p14:tracePt t="68237" x="3381375" y="2235200"/>
          <p14:tracePt t="68250" x="3381375" y="2227263"/>
          <p14:tracePt t="68253" x="3373438" y="2217738"/>
          <p14:tracePt t="68266" x="3373438" y="2209800"/>
          <p14:tracePt t="68270" x="3373438" y="2192338"/>
          <p14:tracePt t="68286" x="3373438" y="2166938"/>
          <p14:tracePt t="68298" x="3373438" y="2159000"/>
          <p14:tracePt t="68301" x="3381375" y="2141538"/>
          <p14:tracePt t="68313" x="3398838" y="2116138"/>
          <p14:tracePt t="68317" x="3414713" y="2082800"/>
          <p14:tracePt t="68330" x="3441700" y="2065338"/>
          <p14:tracePt t="68333" x="3457575" y="2039938"/>
          <p14:tracePt t="68346" x="3475038" y="2030413"/>
          <p14:tracePt t="68349" x="3492500" y="2014538"/>
          <p14:tracePt t="68361" x="3508375" y="2005013"/>
          <p14:tracePt t="68365" x="3525838" y="1997075"/>
          <p14:tracePt t="68378" x="3525838" y="1979613"/>
          <p14:tracePt t="68381" x="3533775" y="1979613"/>
          <p14:tracePt t="68441" x="3533775" y="1938338"/>
          <p14:tracePt t="68445" x="3533775" y="1920875"/>
          <p14:tracePt t="68457" x="3525838" y="1895475"/>
          <p14:tracePt t="68461" x="3500438" y="1860550"/>
          <p14:tracePt t="68473" x="3482975" y="1827213"/>
          <p14:tracePt t="68477" x="3449638" y="1784350"/>
          <p14:tracePt t="68490" x="3398838" y="1758950"/>
          <p14:tracePt t="68493" x="3355975" y="1725613"/>
          <p14:tracePt t="68505" x="3322638" y="1700213"/>
          <p14:tracePt t="68509" x="3297238" y="1690688"/>
          <p14:tracePt t="68522" x="3279775" y="1674813"/>
          <p14:tracePt t="68525" x="3270250" y="1674813"/>
          <p14:tracePt t="68537" x="3262313" y="1674813"/>
          <p14:tracePt t="68585" x="3254375" y="1674813"/>
          <p14:tracePt t="68589" x="3244850" y="1674813"/>
          <p14:tracePt t="68602" x="3219450" y="1674813"/>
          <p14:tracePt t="68605" x="3194050" y="1674813"/>
          <p14:tracePt t="68619" x="3160713" y="1690688"/>
          <p14:tracePt t="68623" x="3100388" y="1708150"/>
          <p14:tracePt t="68633" x="3084513" y="1716088"/>
          <p14:tracePt t="68637" x="3059113" y="1716088"/>
          <p14:tracePt t="68650" x="3041650" y="1716088"/>
          <p14:tracePt t="68654" x="3033713" y="1716088"/>
          <p14:tracePt t="68666" x="3024188" y="1716088"/>
          <p14:tracePt t="68669" x="3008313" y="1716088"/>
          <p14:tracePt t="68686" x="2998788" y="1733550"/>
          <p14:tracePt t="68762" x="2998788" y="1741488"/>
          <p14:tracePt t="68777" x="3008313" y="1751013"/>
          <p14:tracePt t="68781" x="3024188" y="1751013"/>
          <p14:tracePt t="68793" x="3041650" y="1751013"/>
          <p14:tracePt t="68797" x="3049588" y="1751013"/>
          <p14:tracePt t="68809" x="3067050" y="1751013"/>
          <p14:tracePt t="68813" x="3074988" y="1751013"/>
          <p14:tracePt t="68825" x="3092450" y="1751013"/>
          <p14:tracePt t="68829" x="3100388" y="1751013"/>
          <p14:tracePt t="68857" x="3100388" y="1741488"/>
          <p14:tracePt t="68861" x="3109913" y="1741488"/>
          <p14:tracePt t="69001" x="3100388" y="1741488"/>
          <p14:tracePt t="69005" x="3092450" y="1741488"/>
          <p14:tracePt t="69018" x="3067050" y="1741488"/>
          <p14:tracePt t="69021" x="3041650" y="1741488"/>
          <p14:tracePt t="69035" x="3016250" y="1741488"/>
          <p14:tracePt t="69037" x="2990850" y="1741488"/>
          <p14:tracePt t="69051" x="2955925" y="1741488"/>
          <p14:tracePt t="69053" x="2905125" y="1741488"/>
          <p14:tracePt t="69066" x="2863850" y="1741488"/>
          <p14:tracePt t="69069" x="2828925" y="1741488"/>
          <p14:tracePt t="69082" x="2795588" y="1741488"/>
          <p14:tracePt t="69085" x="2760663" y="1741488"/>
          <p14:tracePt t="69097" x="2744788" y="1751013"/>
          <p14:tracePt t="69101" x="2719388" y="1751013"/>
          <p14:tracePt t="69114" x="2693988" y="1758950"/>
          <p14:tracePt t="69118" x="2668588" y="1758950"/>
          <p14:tracePt t="69130" x="2668588" y="1766888"/>
          <p14:tracePt t="69134" x="2659063" y="1766888"/>
          <p14:tracePt t="69146" x="2641600" y="1776413"/>
          <p14:tracePt t="69149" x="2641600" y="1784350"/>
          <p14:tracePt t="69162" x="2625725" y="1793875"/>
          <p14:tracePt t="69165" x="2608263" y="1793875"/>
          <p14:tracePt t="69178" x="2608263" y="1801813"/>
          <p14:tracePt t="69181" x="2590800" y="1819275"/>
          <p14:tracePt t="69193" x="2582863" y="1819275"/>
          <p14:tracePt t="69197" x="2582863" y="1827213"/>
          <p14:tracePt t="69209" x="2574925" y="1827213"/>
          <p14:tracePt t="69214" x="2574925" y="1835150"/>
          <p14:tracePt t="69226" x="2565400" y="1844675"/>
          <p14:tracePt t="69243" x="2557463" y="1844675"/>
          <p14:tracePt t="69247" x="2549525" y="1844675"/>
          <p14:tracePt t="69259" x="2540000" y="1860550"/>
          <p14:tracePt t="69263" x="2532063" y="1870075"/>
          <p14:tracePt t="69276" x="2514600" y="1878013"/>
          <p14:tracePt t="69279" x="2497138" y="1885950"/>
          <p14:tracePt t="69292" x="2471738" y="1903413"/>
          <p14:tracePt t="69295" x="2455863" y="1920875"/>
          <p14:tracePt t="69309" x="2420938" y="1954213"/>
          <p14:tracePt t="69311" x="2405063" y="1989138"/>
          <p14:tracePt t="69324" x="2379663" y="2030413"/>
          <p14:tracePt t="69327" x="2336800" y="2090738"/>
          <p14:tracePt t="69339" x="2301875" y="2166938"/>
          <p14:tracePt t="69343" x="2268538" y="2260600"/>
          <p14:tracePt t="69355" x="2225675" y="2362200"/>
          <p14:tracePt t="69359" x="2174875" y="2506663"/>
          <p14:tracePt t="69371" x="2038350" y="2889250"/>
          <p14:tracePt t="69375" x="1962150" y="3127375"/>
          <p14:tracePt t="69387" x="1903413" y="3355975"/>
          <p14:tracePt t="69391" x="1827213" y="3560763"/>
          <p14:tracePt t="69403" x="1733550" y="3806825"/>
          <p14:tracePt t="69407" x="1647825" y="4044950"/>
          <p14:tracePt t="69419" x="1589088" y="4197350"/>
          <p14:tracePt t="69423" x="1520825" y="4351338"/>
          <p14:tracePt t="69435" x="1462088" y="4470400"/>
          <p14:tracePt t="69439" x="1401763" y="4564063"/>
          <p14:tracePt t="69452" x="1358900" y="4630738"/>
          <p14:tracePt t="69455" x="1308100" y="4683125"/>
          <p14:tracePt t="69468" x="1282700" y="4708525"/>
          <p14:tracePt t="69471" x="1265238" y="4716463"/>
          <p14:tracePt t="69483" x="1249363" y="4733925"/>
          <p14:tracePt t="69487" x="1239838" y="4733925"/>
          <p14:tracePt t="69516" x="1231900" y="4733925"/>
          <p14:tracePt t="69812" x="1239838" y="4733925"/>
          <p14:tracePt t="69816" x="1249363" y="4733925"/>
          <p14:tracePt t="69827" x="1257300" y="4733925"/>
          <p14:tracePt t="69832" x="1265238" y="4733925"/>
          <p14:tracePt t="70083" x="1274763" y="4733925"/>
          <p14:tracePt t="70099" x="1290638" y="4775200"/>
          <p14:tracePt t="70103" x="1325563" y="4810125"/>
          <p14:tracePt t="70115" x="1376363" y="4852988"/>
          <p14:tracePt t="70119" x="1427163" y="4903788"/>
          <p14:tracePt t="70132" x="1487488" y="4962525"/>
          <p14:tracePt t="70135" x="1571625" y="5013325"/>
          <p14:tracePt t="70148" x="1657350" y="5073650"/>
          <p14:tracePt t="70151" x="1776413" y="5141913"/>
          <p14:tracePt t="70163" x="1979613" y="5286375"/>
          <p14:tracePt t="70167" x="2098675" y="5345113"/>
          <p14:tracePt t="70179" x="2243138" y="5438775"/>
          <p14:tracePt t="70184" x="2405063" y="5514975"/>
          <p14:tracePt t="70196" x="2574925" y="5616575"/>
          <p14:tracePt t="70200" x="2760663" y="5702300"/>
          <p14:tracePt t="70212" x="2922588" y="5788025"/>
          <p14:tracePt t="70216" x="3313113" y="5957888"/>
          <p14:tracePt t="70228" x="3525838" y="6049963"/>
          <p14:tracePt t="70232" x="3738563" y="6127750"/>
          <p14:tracePt t="70244" x="3941763" y="6203950"/>
          <p14:tracePt t="70247" x="4121150" y="6254750"/>
          <p14:tracePt t="70260" x="4324350" y="6313488"/>
          <p14:tracePt t="70264" x="4537075" y="6338888"/>
          <p14:tracePt t="70275" x="4740275" y="6381750"/>
          <p14:tracePt t="70279" x="5148263" y="6407150"/>
          <p14:tracePt t="70292" x="5360988" y="6416675"/>
          <p14:tracePt t="70296" x="5565775" y="6416675"/>
          <p14:tracePt t="70308" x="5768975" y="6416675"/>
          <p14:tracePt t="70311" x="5989638" y="6381750"/>
          <p14:tracePt t="70323" x="6176963" y="6356350"/>
          <p14:tracePt t="70327" x="6380163" y="6313488"/>
          <p14:tracePt t="70340" x="6567488" y="6288088"/>
          <p14:tracePt t="70344" x="6924675" y="6254750"/>
          <p14:tracePt t="70355" x="7077075" y="6237288"/>
          <p14:tracePt t="70360" x="7239000" y="6229350"/>
          <p14:tracePt t="70371" x="7373938" y="6229350"/>
          <p14:tracePt t="70376" x="7518400" y="6229350"/>
          <p14:tracePt t="70388" x="7646988" y="6211888"/>
          <p14:tracePt t="70391" x="7773988" y="6211888"/>
          <p14:tracePt t="70403" x="7885113" y="6203950"/>
          <p14:tracePt t="70407" x="7986713" y="6203950"/>
          <p14:tracePt t="70419" x="8070850" y="6194425"/>
          <p14:tracePt t="70423" x="8139113" y="6186488"/>
          <p14:tracePt t="70436" x="8215313" y="6161088"/>
          <p14:tracePt t="70439" x="8266113" y="6143625"/>
          <p14:tracePt t="70451" x="8318500" y="6110288"/>
          <p14:tracePt t="70455" x="8351838" y="6092825"/>
          <p14:tracePt t="70467" x="8402638" y="6067425"/>
          <p14:tracePt t="70471" x="8410575" y="6049963"/>
          <p14:tracePt t="70483" x="8428038" y="6034088"/>
          <p14:tracePt t="70487" x="8435975" y="6016625"/>
          <p14:tracePt t="70499" x="8445500" y="6008688"/>
          <p14:tracePt t="70503" x="8453438" y="5991225"/>
          <p14:tracePt t="70515" x="8470900" y="5965825"/>
          <p14:tracePt t="70519" x="8478838" y="5948363"/>
          <p14:tracePt t="70532" x="8513763" y="5915025"/>
          <p14:tracePt t="70535" x="8539163" y="5880100"/>
          <p14:tracePt t="70547" x="8572500" y="5838825"/>
          <p14:tracePt t="70551" x="8605838" y="5795963"/>
          <p14:tracePt t="70564" x="8648700" y="5745163"/>
          <p14:tracePt t="70567" x="8699500" y="5684838"/>
          <p14:tracePt t="70580" x="8750300" y="5651500"/>
          <p14:tracePt t="70583" x="8793163" y="5600700"/>
          <p14:tracePt t="70595" x="8853488" y="5540375"/>
          <p14:tracePt t="70599" x="8878888" y="5514975"/>
          <p14:tracePt t="70612" x="8912225" y="5507038"/>
          <p14:tracePt t="70616" x="8929688" y="5497513"/>
          <p14:tracePt t="70627" x="8937625" y="5481638"/>
          <p14:tracePt t="70632" x="8947150" y="5464175"/>
          <p14:tracePt t="70643" x="8955088" y="5438775"/>
          <p14:tracePt t="70647" x="8963025" y="5421313"/>
          <p14:tracePt t="70660" x="8980488" y="5395913"/>
          <p14:tracePt t="70663" x="8988425" y="5380038"/>
          <p14:tracePt t="70676" x="8988425" y="5370513"/>
          <p14:tracePt t="70680" x="8997950" y="5353050"/>
          <p14:tracePt t="70692" x="9005888" y="5345113"/>
          <p14:tracePt t="70695" x="9005888" y="5337175"/>
          <p14:tracePt t="70713" x="9005888" y="5327650"/>
          <p14:tracePt t="70726" x="9013825" y="5327650"/>
          <p14:tracePt t="70731" x="9023350" y="5327650"/>
          <p14:tracePt t="70742" x="9023350" y="5319713"/>
          <p14:tracePt t="70746" x="9039225" y="5319713"/>
          <p14:tracePt t="70758" x="9056688" y="5311775"/>
          <p14:tracePt t="70761" x="9074150" y="5311775"/>
          <p14:tracePt t="70773" x="9099550" y="5311775"/>
          <p14:tracePt t="70777" x="9150350" y="5311775"/>
          <p14:tracePt t="70790" x="9183688" y="5311775"/>
          <p14:tracePt t="70793" x="9236075" y="5327650"/>
          <p14:tracePt t="70806" x="9261475" y="5327650"/>
          <p14:tracePt t="70809" x="9302750" y="5337175"/>
          <p14:tracePt t="70821" x="9353550" y="5345113"/>
          <p14:tracePt t="70825" x="9380538" y="5345113"/>
          <p14:tracePt t="70838" x="9405938" y="5353050"/>
          <p14:tracePt t="70841" x="9456738" y="5353050"/>
          <p14:tracePt t="70853" x="9482138" y="5353050"/>
          <p14:tracePt t="70857" x="9498013" y="5353050"/>
          <p14:tracePt t="70870" x="9523413" y="5337175"/>
          <p14:tracePt t="70873" x="9540875" y="5319713"/>
          <p14:tracePt t="70886" x="9558338" y="5302250"/>
          <p14:tracePt t="70889" x="9583738" y="5286375"/>
          <p14:tracePt t="70901" x="9634538" y="5260975"/>
          <p14:tracePt t="70905" x="9642475" y="5243513"/>
          <p14:tracePt t="70917" x="9667875" y="5226050"/>
          <p14:tracePt t="70921" x="9694863" y="5218113"/>
          <p14:tracePt t="70933" x="9720263" y="5200650"/>
          <p14:tracePt t="70937" x="9745663" y="5175250"/>
          <p14:tracePt t="70949" x="9761538" y="5157788"/>
          <p14:tracePt t="70953" x="9804400" y="5132388"/>
          <p14:tracePt t="70965" x="9855200" y="5091113"/>
          <p14:tracePt t="70969" x="9872663" y="5064125"/>
          <p14:tracePt t="70981" x="9906000" y="5030788"/>
          <p14:tracePt t="70985" x="9931400" y="4997450"/>
          <p14:tracePt t="70998" x="9940925" y="4962525"/>
          <p14:tracePt t="71014" x="9956800" y="4878388"/>
          <p14:tracePt t="71017" x="9956800" y="4835525"/>
          <p14:tracePt t="71030" x="9956800" y="4767263"/>
          <p14:tracePt t="71033" x="9923463" y="4699000"/>
          <p14:tracePt t="71046" x="9890125" y="4640263"/>
          <p14:tracePt t="71049" x="9864725" y="4572000"/>
          <p14:tracePt t="71063" x="9821863" y="4513263"/>
          <p14:tracePt t="71065" x="9761538" y="4445000"/>
          <p14:tracePt t="71079" x="9720263" y="4394200"/>
          <p14:tracePt t="71082" x="9677400" y="4333875"/>
          <p14:tracePt t="71094" x="9634538" y="4265613"/>
          <p14:tracePt t="71097" x="9609138" y="4214813"/>
          <p14:tracePt t="71110" x="9566275" y="4164013"/>
          <p14:tracePt t="71114" x="9540875" y="4121150"/>
          <p14:tracePt t="71126" x="9498013" y="4079875"/>
          <p14:tracePt t="71131" x="9482138" y="4052888"/>
          <p14:tracePt t="71142" x="9456738" y="4037013"/>
          <p14:tracePt t="71145" x="9439275" y="4019550"/>
          <p14:tracePt t="71158" x="9431338" y="4019550"/>
          <p14:tracePt t="71237" x="9421813" y="4037013"/>
          <p14:tracePt t="71241" x="9421813" y="4044950"/>
          <p14:tracePt t="71253" x="9421813" y="4062413"/>
          <p14:tracePt t="71257" x="9421813" y="4070350"/>
          <p14:tracePt t="71273" x="9413875" y="4079875"/>
          <p14:tracePt t="71285" x="9413875" y="4087813"/>
          <p14:tracePt t="71289" x="9413875" y="4095750"/>
          <p14:tracePt t="71301" x="9413875" y="4105275"/>
          <p14:tracePt t="71306" x="9413875" y="4113213"/>
          <p14:tracePt t="71321" x="9413875" y="4130675"/>
          <p14:tracePt t="71333" x="9431338" y="4156075"/>
          <p14:tracePt t="71337" x="9447213" y="4171950"/>
          <p14:tracePt t="71349" x="9472613" y="4181475"/>
          <p14:tracePt t="71353" x="9490075" y="4197350"/>
          <p14:tracePt t="71365" x="9523413" y="4206875"/>
          <p14:tracePt t="71369" x="9558338" y="4214813"/>
          <p14:tracePt t="71381" x="9609138" y="4224338"/>
          <p14:tracePt t="71385" x="9659938" y="4224338"/>
          <p14:tracePt t="71397" x="9753600" y="4240213"/>
          <p14:tracePt t="71401" x="9804400" y="4240213"/>
          <p14:tracePt t="71413" x="9880600" y="4249738"/>
          <p14:tracePt t="71417" x="9940925" y="4257675"/>
          <p14:tracePt t="71430" x="9999663" y="4265613"/>
          <p14:tracePt t="71433" x="10059988" y="4291013"/>
          <p14:tracePt t="71445" x="10126663" y="4316413"/>
          <p14:tracePt t="71449" x="10169525" y="4351338"/>
          <p14:tracePt t="71461" x="10255250" y="4402138"/>
          <p14:tracePt t="71465" x="10288588" y="4435475"/>
          <p14:tracePt t="71478" x="10313988" y="4470400"/>
          <p14:tracePt t="71481" x="10331450" y="4495800"/>
          <p14:tracePt t="71494" x="10348913" y="4529138"/>
          <p14:tracePt t="71497" x="10356850" y="4546600"/>
          <p14:tracePt t="71511" x="10356850" y="4572000"/>
          <p14:tracePt t="71513" x="10356850" y="4589463"/>
          <p14:tracePt t="71526" x="10356850" y="4605338"/>
          <p14:tracePt t="71529" x="10356850" y="4622800"/>
          <p14:tracePt t="71541" x="10356850" y="4657725"/>
          <p14:tracePt t="71545" x="10339388" y="4691063"/>
          <p14:tracePt t="71558" x="10323513" y="4741863"/>
          <p14:tracePt t="71561" x="10288588" y="4784725"/>
          <p14:tracePt t="71573" x="10245725" y="4835525"/>
          <p14:tracePt t="71577" x="10179050" y="4954588"/>
          <p14:tracePt t="71590" x="10126663" y="5022850"/>
          <p14:tracePt t="71594" x="10067925" y="5091113"/>
          <p14:tracePt t="71606" x="10025063" y="5167313"/>
          <p14:tracePt t="71609" x="9983788" y="5226050"/>
          <p14:tracePt t="71621" x="9931400" y="5268913"/>
          <p14:tracePt t="71626" x="9890125" y="5319713"/>
          <p14:tracePt t="71637" x="9864725" y="5337175"/>
          <p14:tracePt t="71641" x="9829800" y="5362575"/>
          <p14:tracePt t="71653" x="9821863" y="5370513"/>
          <p14:tracePt t="71657" x="9812338" y="5380038"/>
          <p14:tracePt t="71702" x="9804400" y="5380038"/>
          <p14:tracePt t="71798" x="9804400" y="5387975"/>
          <p14:tracePt t="71801" x="9796463" y="5413375"/>
          <p14:tracePt t="71813" x="9796463" y="5446713"/>
          <p14:tracePt t="71817" x="9796463" y="5464175"/>
          <p14:tracePt t="71829" x="9796463" y="5507038"/>
          <p14:tracePt t="71833" x="9796463" y="5540375"/>
          <p14:tracePt t="71845" x="9796463" y="5565775"/>
          <p14:tracePt t="71850" x="9796463" y="5591175"/>
          <p14:tracePt t="71861" x="9796463" y="5616575"/>
          <p14:tracePt t="71865" x="9796463" y="5641975"/>
          <p14:tracePt t="71877" x="9796463" y="5659438"/>
          <p14:tracePt t="71894" x="9812338" y="5719763"/>
          <p14:tracePt t="71897" x="9829800" y="5735638"/>
          <p14:tracePt t="71910" x="9839325" y="5753100"/>
          <p14:tracePt t="71913" x="9855200" y="5770563"/>
          <p14:tracePt t="71927" x="9864725" y="5788025"/>
          <p14:tracePt t="71929" x="9890125" y="5803900"/>
          <p14:tracePt t="71941" x="9915525" y="5821363"/>
          <p14:tracePt t="71945" x="9940925" y="5838825"/>
          <p14:tracePt t="71957" x="9983788" y="5846763"/>
          <p14:tracePt t="71962" x="10009188" y="5854700"/>
          <p14:tracePt t="71973" x="10034588" y="5854700"/>
          <p14:tracePt t="71978" x="10067925" y="5854700"/>
          <p14:tracePt t="71989" x="10101263" y="5854700"/>
          <p14:tracePt t="71993" x="10136188" y="5846763"/>
          <p14:tracePt t="72005" x="10169525" y="5829300"/>
          <p14:tracePt t="72010" x="10229850" y="5795963"/>
          <p14:tracePt t="72021" x="10271125" y="5770563"/>
          <p14:tracePt t="72026" x="10288588" y="5745163"/>
          <p14:tracePt t="72037" x="10298113" y="5719763"/>
          <p14:tracePt t="72041" x="10306050" y="5702300"/>
          <p14:tracePt t="72053" x="10313988" y="5676900"/>
          <p14:tracePt t="72057" x="10313988" y="5651500"/>
          <p14:tracePt t="72070" x="10313988" y="5626100"/>
          <p14:tracePt t="72073" x="10313988" y="5591175"/>
          <p14:tracePt t="72086" x="10313988" y="5583238"/>
          <p14:tracePt t="72089" x="10306050" y="5565775"/>
          <p14:tracePt t="72102" x="10306050" y="5549900"/>
          <p14:tracePt t="72105" x="10298113" y="5549900"/>
          <p14:tracePt t="72118" x="10288588" y="5532438"/>
          <p14:tracePt t="72121" x="10288588" y="5524500"/>
          <p14:tracePt t="72133" x="10280650" y="5524500"/>
          <p14:tracePt t="72137" x="10280650" y="5514975"/>
          <p14:tracePt t="72150" x="10271125" y="5497513"/>
          <p14:tracePt t="72153" x="10255250" y="5489575"/>
          <p14:tracePt t="72167" x="10245725" y="5481638"/>
          <p14:tracePt t="72171" x="10237788" y="5472113"/>
          <p14:tracePt t="72183" x="10220325" y="5464175"/>
          <p14:tracePt t="72187" x="10212388" y="5456238"/>
          <p14:tracePt t="72204" x="10194925" y="5456238"/>
          <p14:tracePt t="72216" x="10186988" y="5456238"/>
          <p14:tracePt t="72328" x="10186988" y="5446713"/>
          <p14:tracePt t="72331" x="10186988" y="5438775"/>
          <p14:tracePt t="72343" x="10186988" y="5430838"/>
          <p14:tracePt t="72359" x="10194925" y="5421313"/>
          <p14:tracePt t="72363" x="10194925" y="5405438"/>
          <p14:tracePt t="72376" x="10194925" y="5387975"/>
          <p14:tracePt t="72379" x="10186988" y="5353050"/>
          <p14:tracePt t="72392" x="10136188" y="5302250"/>
          <p14:tracePt t="72395" x="10093325" y="5251450"/>
          <p14:tracePt t="72408" x="10042525" y="5218113"/>
          <p14:tracePt t="72411" x="9974263" y="5175250"/>
          <p14:tracePt t="72423" x="9906000" y="5141913"/>
          <p14:tracePt t="72427" x="9821863" y="5099050"/>
          <p14:tracePt t="72439" x="9720263" y="5064125"/>
          <p14:tracePt t="72443" x="9634538" y="5030788"/>
          <p14:tracePt t="72456" x="9540875" y="4997450"/>
          <p14:tracePt t="72460" x="9482138" y="4979988"/>
          <p14:tracePt t="72471" x="9439275" y="4962525"/>
          <p14:tracePt t="72475" x="9396413" y="4937125"/>
          <p14:tracePt t="72487" x="9380538" y="4929188"/>
          <p14:tracePt t="72492" x="9371013" y="4929188"/>
          <p14:tracePt t="72503" x="9363075" y="4919663"/>
          <p14:tracePt t="72536" x="9363075" y="4911725"/>
          <p14:tracePt t="72552" x="9363075" y="4903788"/>
          <p14:tracePt t="72555" x="9371013" y="4903788"/>
          <p14:tracePt t="72584" x="9380538" y="4903788"/>
          <p14:tracePt t="72600" x="9388475" y="4903788"/>
          <p14:tracePt t="72620" x="9396413" y="4903788"/>
          <p14:tracePt t="72631" x="9405938" y="4903788"/>
          <p14:tracePt t="72635" x="9413875" y="4903788"/>
          <p14:tracePt t="72648" x="9413875" y="4911725"/>
          <p14:tracePt t="72651" x="9413875" y="4919663"/>
          <p14:tracePt t="72664" x="9421813" y="4919663"/>
          <p14:tracePt t="72667" x="9431338" y="4929188"/>
          <p14:tracePt t="72680" x="9439275" y="4946650"/>
          <p14:tracePt t="72683" x="9447213" y="4962525"/>
          <p14:tracePt t="72695" x="9472613" y="5005388"/>
          <p14:tracePt t="72699" x="9515475" y="5056188"/>
          <p14:tracePt t="72711" x="9558338" y="5091113"/>
          <p14:tracePt t="72715" x="9617075" y="5141913"/>
          <p14:tracePt t="72727" x="9685338" y="5183188"/>
          <p14:tracePt t="72732" x="9761538" y="5243513"/>
          <p14:tracePt t="72743" x="9839325" y="5302250"/>
          <p14:tracePt t="72747" x="9931400" y="5353050"/>
          <p14:tracePt t="72759" x="10085388" y="5430838"/>
          <p14:tracePt t="72763" x="10161588" y="5481638"/>
          <p14:tracePt t="72775" x="10237788" y="5507038"/>
          <p14:tracePt t="72779" x="10298113" y="5532438"/>
          <p14:tracePt t="72791" x="10348913" y="5540375"/>
          <p14:tracePt t="72795" x="10374313" y="5549900"/>
          <p14:tracePt t="72808" x="10382250" y="5557838"/>
          <p14:tracePt t="72811" x="10390188" y="5557838"/>
          <p14:tracePt t="72859" x="10374313" y="5557838"/>
          <p14:tracePt t="72871" x="10356850" y="5557838"/>
          <p14:tracePt t="72887" x="10339388" y="5557838"/>
          <p14:tracePt t="72891" x="10331450" y="5557838"/>
          <p14:tracePt t="72903" x="10323513" y="5557838"/>
          <p14:tracePt t="72907" x="10313988" y="5557838"/>
          <p14:tracePt t="72920" x="10306050" y="5557838"/>
          <p14:tracePt t="72984" x="10298113" y="5549900"/>
          <p14:tracePt t="72987" x="10288588" y="5532438"/>
          <p14:tracePt t="73000" x="10280650" y="5514975"/>
          <p14:tracePt t="73003" x="10263188" y="5481638"/>
          <p14:tracePt t="73016" x="10245725" y="5438775"/>
          <p14:tracePt t="73019" x="10229850" y="5421313"/>
          <p14:tracePt t="73031" x="10212388" y="5387975"/>
          <p14:tracePt t="73035" x="10194925" y="5337175"/>
          <p14:tracePt t="73048" x="10169525" y="5302250"/>
          <p14:tracePt t="73052" x="10153650" y="5268913"/>
          <p14:tracePt t="73064" x="10126663" y="5243513"/>
          <p14:tracePt t="73067" x="10085388" y="5192713"/>
          <p14:tracePt t="73080" x="10067925" y="5167313"/>
          <p14:tracePt t="73084" x="10050463" y="5149850"/>
          <p14:tracePt t="73096" x="10034588" y="5132388"/>
          <p14:tracePt t="73099" x="10025063" y="5124450"/>
          <p14:tracePt t="73111" x="10009188" y="5106988"/>
          <p14:tracePt t="73115" x="9991725" y="5091113"/>
          <p14:tracePt t="73127" x="9983788" y="5073650"/>
          <p14:tracePt t="73132" x="9966325" y="5048250"/>
          <p14:tracePt t="73143" x="9956800" y="5038725"/>
          <p14:tracePt t="73147" x="9940925" y="5013325"/>
          <p14:tracePt t="73159" x="9923463" y="4997450"/>
          <p14:tracePt t="73163" x="9906000" y="4979988"/>
          <p14:tracePt t="73175" x="9898063" y="4972050"/>
          <p14:tracePt t="73179" x="9898063" y="4962525"/>
          <p14:tracePt t="73255" x="9898063" y="4954588"/>
          <p14:tracePt t="73271" x="9880600" y="4946650"/>
          <p14:tracePt t="73276" x="9872663" y="4937125"/>
          <p14:tracePt t="73287" x="9864725" y="4929188"/>
          <p14:tracePt t="73291" x="9847263" y="4911725"/>
          <p14:tracePt t="73304" x="9821863" y="4894263"/>
          <p14:tracePt t="73307" x="9796463" y="4878388"/>
          <p14:tracePt t="73320" x="9761538" y="4852988"/>
          <p14:tracePt t="73324" x="9736138" y="4835525"/>
          <p14:tracePt t="73336" x="9710738" y="4818063"/>
          <p14:tracePt t="73340" x="9702800" y="4810125"/>
          <p14:tracePt t="73352" x="9677400" y="4792663"/>
          <p14:tracePt t="73356" x="9652000" y="4767263"/>
          <p14:tracePt t="73368" x="9626600" y="4749800"/>
          <p14:tracePt t="73371" x="9601200" y="4724400"/>
          <p14:tracePt t="73384" x="9583738" y="4708525"/>
          <p14:tracePt t="73388" x="9575800" y="4699000"/>
          <p14:tracePt t="73400" x="9558338" y="4683125"/>
          <p14:tracePt t="73404" x="9550400" y="4673600"/>
          <p14:tracePt t="73415" x="9540875" y="4665663"/>
          <p14:tracePt t="73420" x="9540875" y="4657725"/>
          <p14:tracePt t="73432" x="9532938" y="4648200"/>
          <p14:tracePt t="73435" x="9532938" y="4640263"/>
          <p14:tracePt t="73448" x="9523413" y="4640263"/>
          <p14:tracePt t="73657" x="9532938" y="4640263"/>
          <p14:tracePt t="73985" x="9540875" y="4640263"/>
          <p14:tracePt t="73991" x="9550400" y="4640263"/>
          <p14:tracePt t="74001" x="9609138" y="4640263"/>
          <p14:tracePt t="74005" x="9626600" y="4648200"/>
          <p14:tracePt t="74018" x="9694863" y="4673600"/>
          <p14:tracePt t="74022" x="9786938" y="4708525"/>
          <p14:tracePt t="74033" x="9872663" y="4733925"/>
          <p14:tracePt t="74037" x="9966325" y="4767263"/>
          <p14:tracePt t="74049" x="10042525" y="4792663"/>
          <p14:tracePt t="74054" x="10101263" y="4827588"/>
          <p14:tracePt t="74066" x="10161588" y="4852988"/>
          <p14:tracePt t="74069" x="10186988" y="4868863"/>
          <p14:tracePt t="74082" x="10194925" y="4878388"/>
          <p14:tracePt t="74085" x="10194925" y="4886325"/>
          <p14:tracePt t="74118" x="10194925" y="4903788"/>
          <p14:tracePt t="74129" x="10186988" y="4937125"/>
          <p14:tracePt t="74133" x="10179050" y="4954588"/>
          <p14:tracePt t="74146" x="10179050" y="4979988"/>
          <p14:tracePt t="74149" x="10179050" y="5005388"/>
          <p14:tracePt t="74161" x="10179050" y="5022850"/>
          <p14:tracePt t="74166" x="10179050" y="5038725"/>
          <p14:tracePt t="74178" x="10179050" y="5064125"/>
          <p14:tracePt t="74181" x="10179050" y="5091113"/>
          <p14:tracePt t="74193" x="10179050" y="5116513"/>
          <p14:tracePt t="74197" x="10194925" y="5132388"/>
          <p14:tracePt t="74210" x="10204450" y="5149850"/>
          <p14:tracePt t="74213" x="10212388" y="5167313"/>
          <p14:tracePt t="74226" x="10229850" y="5175250"/>
          <p14:tracePt t="74229" x="10245725" y="5183188"/>
          <p14:tracePt t="74241" x="10255250" y="5200650"/>
          <p14:tracePt t="74245" x="10263188" y="5208588"/>
          <p14:tracePt t="74257" x="10263188" y="5218113"/>
          <p14:tracePt t="74261" x="10271125" y="5226050"/>
          <p14:tracePt t="74273" x="10271125" y="5235575"/>
          <p14:tracePt t="74277" x="10280650" y="5251450"/>
          <p14:tracePt t="74289" x="10288588" y="5260975"/>
          <p14:tracePt t="74293" x="10288588" y="5268913"/>
          <p14:tracePt t="74305" x="10288588" y="5276850"/>
          <p14:tracePt t="74309" x="10288588" y="5294313"/>
          <p14:tracePt t="74321" x="10288588" y="5302250"/>
          <p14:tracePt t="74325" x="10288588" y="5311775"/>
          <p14:tracePt t="74337" x="10288588" y="5319713"/>
          <p14:tracePt t="74341" x="10288588" y="5327650"/>
          <p14:tracePt t="74354" x="10288588" y="5337175"/>
          <p14:tracePt t="74357" x="10298113" y="5345113"/>
          <p14:tracePt t="74370" x="10306050" y="5353050"/>
          <p14:tracePt t="74373" x="10331450" y="5380038"/>
          <p14:tracePt t="74386" x="10339388" y="5395913"/>
          <p14:tracePt t="74389" x="10374313" y="5413375"/>
          <p14:tracePt t="74401" x="10399713" y="5430838"/>
          <p14:tracePt t="74406" x="10433050" y="5438775"/>
          <p14:tracePt t="74417" x="10467975" y="5446713"/>
          <p14:tracePt t="74422" x="10518775" y="5464175"/>
          <p14:tracePt t="74433" x="10560050" y="5472113"/>
          <p14:tracePt t="74438" x="10637838" y="5489575"/>
          <p14:tracePt t="74449" x="10671175" y="5497513"/>
          <p14:tracePt t="74453" x="10714038" y="5497513"/>
          <p14:tracePt t="74465" x="10747375" y="5497513"/>
          <p14:tracePt t="74469" x="10764838" y="5507038"/>
          <p14:tracePt t="74481" x="10790238" y="5507038"/>
          <p14:tracePt t="74486" x="10807700" y="5507038"/>
          <p14:tracePt t="74497" x="10815638" y="5507038"/>
          <p14:tracePt t="74502" x="10833100" y="5489575"/>
          <p14:tracePt t="74514" x="10848975" y="5456238"/>
          <p14:tracePt t="74517" x="10866438" y="5421313"/>
          <p14:tracePt t="74529" x="10891838" y="5370513"/>
          <p14:tracePt t="74533" x="10891838" y="5337175"/>
          <p14:tracePt t="74545" x="10909300" y="5276850"/>
          <p14:tracePt t="74549" x="10917238" y="5243513"/>
          <p14:tracePt t="74561" x="10926763" y="5183188"/>
          <p14:tracePt t="74565" x="10926763" y="5157788"/>
          <p14:tracePt t="74577" x="10934700" y="5132388"/>
          <p14:tracePt t="74581" x="10942638" y="5099050"/>
          <p14:tracePt t="74593" x="10952163" y="5064125"/>
          <p14:tracePt t="74597" x="10960100" y="5022850"/>
          <p14:tracePt t="74610" x="10968038" y="4972050"/>
          <p14:tracePt t="74613" x="10985500" y="4929188"/>
          <p14:tracePt t="74626" x="11010900" y="4852988"/>
          <p14:tracePt t="74629" x="11018838" y="4792663"/>
          <p14:tracePt t="74641" x="11028363" y="4741863"/>
          <p14:tracePt t="74645" x="11028363" y="4699000"/>
          <p14:tracePt t="74657" x="11028363" y="4683125"/>
          <p14:tracePt t="74661" x="11028363" y="4648200"/>
          <p14:tracePt t="74673" x="11028363" y="4630738"/>
          <p14:tracePt t="74677" x="11028363" y="4622800"/>
          <p14:tracePt t="74689" x="11018838" y="4589463"/>
          <p14:tracePt t="74693" x="11010900" y="4572000"/>
          <p14:tracePt t="74705" x="11002963" y="4554538"/>
          <p14:tracePt t="74710" x="10985500" y="4546600"/>
          <p14:tracePt t="74721" x="10977563" y="4529138"/>
          <p14:tracePt t="74725" x="10968038" y="4513263"/>
          <p14:tracePt t="74738" x="10960100" y="4495800"/>
          <p14:tracePt t="74741" x="10952163" y="4495800"/>
          <p14:tracePt t="74753" x="10942638" y="4486275"/>
          <p14:tracePt t="74757" x="10942638" y="4470400"/>
          <p14:tracePt t="74769" x="10934700" y="4470400"/>
          <p14:tracePt t="74817" x="10926763" y="4460875"/>
          <p14:tracePt t="74833" x="10926763" y="4445000"/>
          <p14:tracePt t="74850" x="10926763" y="4427538"/>
          <p14:tracePt t="74853" x="10926763" y="4419600"/>
          <p14:tracePt t="74865" x="10917238" y="4394200"/>
          <p14:tracePt t="74869" x="10917238" y="4359275"/>
          <p14:tracePt t="74887" x="10909300" y="4308475"/>
          <p14:tracePt t="74898" x="10901363" y="4257675"/>
          <p14:tracePt t="74901" x="10883900" y="4214813"/>
          <p14:tracePt t="74914" x="10874375" y="4181475"/>
          <p14:tracePt t="74918" x="10858500" y="4130675"/>
          <p14:tracePt t="74930" x="10841038" y="4113213"/>
          <p14:tracePt t="74933" x="10823575" y="4062413"/>
          <p14:tracePt t="74946" x="10807700" y="4037013"/>
          <p14:tracePt t="74949" x="10798175" y="4027488"/>
          <p14:tracePt t="74962" x="10782300" y="4002088"/>
          <p14:tracePt t="74965" x="10782300" y="3994150"/>
          <p14:tracePt t="74978" x="10782300" y="3986213"/>
          <p14:tracePt t="74981" x="10772775" y="3968750"/>
          <p14:tracePt t="74994" x="10764838" y="3960813"/>
          <p14:tracePt t="75010" x="10764838" y="3951288"/>
          <p14:tracePt t="75013" x="10764838" y="3943350"/>
          <p14:tracePt t="75105" x="10764838" y="3935413"/>
          <p14:tracePt t="75109" x="10764838" y="3925888"/>
          <p14:tracePt t="75121" x="10764838" y="3908425"/>
          <p14:tracePt t="75125" x="10756900" y="3900488"/>
          <p14:tracePt t="75140" x="10756900" y="3883025"/>
          <p14:tracePt t="75143" x="10747375" y="3875088"/>
          <p14:tracePt t="75171" x="10747375" y="3867150"/>
          <p14:tracePt t="75187" x="10747375" y="3857625"/>
          <p14:tracePt t="75203" x="10747375" y="3849688"/>
          <p14:tracePt t="75219" x="10747375" y="3841750"/>
          <p14:tracePt t="75223" x="10747375" y="3832225"/>
          <p14:tracePt t="75235" x="10747375" y="3824288"/>
          <p14:tracePt t="75239" x="10747375" y="3806825"/>
          <p14:tracePt t="75251" x="10747375" y="3790950"/>
          <p14:tracePt t="75268" x="10747375" y="3773488"/>
          <p14:tracePt t="75271" x="10747375" y="3763963"/>
          <p14:tracePt t="75284" x="10747375" y="3756025"/>
          <p14:tracePt t="75287" x="10747375" y="3748088"/>
          <p14:tracePt t="75303" x="10747375" y="3730625"/>
          <p14:tracePt t="75316" x="10739438" y="3713163"/>
          <p14:tracePt t="75319" x="10739438" y="3705225"/>
          <p14:tracePt t="75332" x="10721975" y="3679825"/>
          <p14:tracePt t="75335" x="10696575" y="3654425"/>
          <p14:tracePt t="75348" x="10671175" y="3629025"/>
          <p14:tracePt t="75352" x="10645775" y="3611563"/>
          <p14:tracePt t="75363" x="10602913" y="3560763"/>
          <p14:tracePt t="75367" x="10526713" y="3517900"/>
          <p14:tracePt t="75379" x="10475913" y="3492500"/>
          <p14:tracePt t="75384" x="10425113" y="3475038"/>
          <p14:tracePt t="75395" x="10364788" y="3449638"/>
          <p14:tracePt t="75400" x="10306050" y="3433763"/>
          <p14:tracePt t="75412" x="10271125" y="3424238"/>
          <p14:tracePt t="75418" x="10237788" y="3408363"/>
          <p14:tracePt t="75428" x="10212388" y="3408363"/>
          <p14:tracePt t="75431" x="10186988" y="3398838"/>
          <p14:tracePt t="75448" x="10179050" y="3398838"/>
          <p14:tracePt t="75572" x="10169525" y="3398838"/>
          <p14:tracePt t="75603" x="10179050" y="3398838"/>
          <p14:tracePt t="75607" x="10186988" y="3398838"/>
          <p14:tracePt t="75619" x="10212388" y="3416300"/>
          <p14:tracePt t="75623" x="10229850" y="3424238"/>
          <p14:tracePt t="75635" x="10245725" y="3433763"/>
          <p14:tracePt t="75639" x="10271125" y="3441700"/>
          <p14:tracePt t="75652" x="10298113" y="3449638"/>
          <p14:tracePt t="75655" x="10331450" y="3459163"/>
          <p14:tracePt t="75667" x="10364788" y="3467100"/>
          <p14:tracePt t="75671" x="10390188" y="3475038"/>
          <p14:tracePt t="75683" x="10425113" y="3484563"/>
          <p14:tracePt t="75687" x="10475913" y="3492500"/>
          <p14:tracePt t="75700" x="10509250" y="3502025"/>
          <p14:tracePt t="75703" x="10526713" y="3502025"/>
          <p14:tracePt t="75716" x="10552113" y="3509963"/>
          <p14:tracePt t="75719" x="10569575" y="3509963"/>
          <p14:tracePt t="75735" x="10577513" y="3509963"/>
          <p14:tracePt t="75844" x="10585450" y="3509963"/>
          <p14:tracePt t="75859" x="10594975" y="3517900"/>
          <p14:tracePt t="75863" x="10620375" y="3552825"/>
          <p14:tracePt t="75875" x="10645775" y="3578225"/>
          <p14:tracePt t="75879" x="10663238" y="3603625"/>
          <p14:tracePt t="75892" x="10679113" y="3629025"/>
          <p14:tracePt t="75895" x="10696575" y="3654425"/>
          <p14:tracePt t="75908" x="10714038" y="3662363"/>
          <p14:tracePt t="75911" x="10714038" y="3679825"/>
          <p14:tracePt t="75923" x="10721975" y="3705225"/>
          <p14:tracePt t="75927" x="10721975" y="3713163"/>
          <p14:tracePt t="75940" x="10721975" y="3748088"/>
          <p14:tracePt t="75943" x="10721975" y="3781425"/>
          <p14:tracePt t="75956" x="10721975" y="3816350"/>
          <p14:tracePt t="75959" x="10704513" y="3857625"/>
          <p14:tracePt t="75971" x="10688638" y="3925888"/>
          <p14:tracePt t="75975" x="10653713" y="4011613"/>
          <p14:tracePt t="75987" x="10612438" y="4197350"/>
          <p14:tracePt t="75992" x="10577513" y="4308475"/>
          <p14:tracePt t="76003" x="10552113" y="4410075"/>
          <p14:tracePt t="76007" x="10544175" y="4513263"/>
          <p14:tracePt t="76019" x="10534650" y="4597400"/>
          <p14:tracePt t="76023" x="10509250" y="4673600"/>
          <p14:tracePt t="76036" x="10501313" y="4749800"/>
          <p14:tracePt t="76039" x="10501313" y="4792663"/>
          <p14:tracePt t="76051" x="10493375" y="4852988"/>
          <p14:tracePt t="76055" x="10483850" y="4886325"/>
          <p14:tracePt t="76067" x="10475913" y="4919663"/>
          <p14:tracePt t="76071" x="10467975" y="4937125"/>
          <p14:tracePt t="76084" x="10450513" y="4972050"/>
          <p14:tracePt t="76087" x="10433050" y="5005388"/>
          <p14:tracePt t="76099" x="10407650" y="5056188"/>
          <p14:tracePt t="76103" x="10374313" y="5099050"/>
          <p14:tracePt t="76115" x="10331450" y="5175250"/>
          <p14:tracePt t="76119" x="10306050" y="5208588"/>
          <p14:tracePt t="76132" x="10280650" y="5235575"/>
          <p14:tracePt t="76135" x="10255250" y="5268913"/>
          <p14:tracePt t="76149" x="10237788" y="5286375"/>
          <p14:tracePt t="76151" x="10212388" y="5311775"/>
          <p14:tracePt t="76164" x="10194925" y="5327650"/>
          <p14:tracePt t="76167" x="10179050" y="5337175"/>
          <p14:tracePt t="76180" x="10161588" y="5345113"/>
          <p14:tracePt t="76184" x="10153650" y="5362575"/>
          <p14:tracePt t="76196" x="10136188" y="5362575"/>
          <p14:tracePt t="76212" x="10136188" y="5370513"/>
          <p14:tracePt t="76228" x="10126663" y="5370513"/>
          <p14:tracePt t="76292" x="10110788" y="5370513"/>
          <p14:tracePt t="76308" x="10085388" y="5370513"/>
          <p14:tracePt t="76311" x="10067925" y="5370513"/>
          <p14:tracePt t="76323" x="10034588" y="5370513"/>
          <p14:tracePt t="76327" x="9999663" y="5370513"/>
          <p14:tracePt t="76339" x="9956800" y="5370513"/>
          <p14:tracePt t="76343" x="9923463" y="5362575"/>
          <p14:tracePt t="76356" x="9880600" y="5362575"/>
          <p14:tracePt t="76359" x="9804400" y="5337175"/>
          <p14:tracePt t="76372" x="9761538" y="5337175"/>
          <p14:tracePt t="76375" x="9728200" y="5327650"/>
          <p14:tracePt t="76388" x="9694863" y="5327650"/>
          <p14:tracePt t="76391" x="9677400" y="5319713"/>
          <p14:tracePt t="76403" x="9659938" y="5319713"/>
          <p14:tracePt t="76408" x="9652000" y="5319713"/>
          <p14:tracePt t="76419" x="9642475" y="5319713"/>
          <p14:tracePt t="76423" x="9634538" y="5319713"/>
          <p14:tracePt t="76500" x="9626600" y="5319713"/>
          <p14:tracePt t="76503" x="9626600" y="5311775"/>
          <p14:tracePt t="76515" x="9617075" y="5302250"/>
          <p14:tracePt t="76519" x="9591675" y="5302250"/>
          <p14:tracePt t="76531" x="9566275" y="5294313"/>
          <p14:tracePt t="76535" x="9550400" y="5286375"/>
          <p14:tracePt t="76548" x="9507538" y="5286375"/>
          <p14:tracePt t="76551" x="9472613" y="5286375"/>
          <p14:tracePt t="76565" x="9447213" y="5286375"/>
          <p14:tracePt t="76569" x="9413875" y="5286375"/>
          <p14:tracePt t="76581" x="9396413" y="5286375"/>
          <p14:tracePt t="76585" x="9371013" y="5286375"/>
          <p14:tracePt t="76598" x="9363075" y="5286375"/>
          <p14:tracePt t="76601" x="9353550" y="5302250"/>
          <p14:tracePt t="76614" x="9337675" y="5311775"/>
          <p14:tracePt t="76617" x="9320213" y="5319713"/>
          <p14:tracePt t="76631" x="9312275" y="5337175"/>
          <p14:tracePt t="76633" x="9312275" y="5345113"/>
          <p14:tracePt t="76646" x="9302750" y="5353050"/>
          <p14:tracePt t="76650" x="9294813" y="5362575"/>
          <p14:tracePt t="76662" x="9294813" y="5370513"/>
          <p14:tracePt t="76665" x="9277350" y="5380038"/>
          <p14:tracePt t="76678" x="9261475" y="5395913"/>
          <p14:tracePt t="76682" x="9244013" y="5395913"/>
          <p14:tracePt t="76693" x="9226550" y="5413375"/>
          <p14:tracePt t="76698" x="9201150" y="5413375"/>
          <p14:tracePt t="76710" x="9167813" y="5421313"/>
          <p14:tracePt t="76713" x="9142413" y="5421313"/>
          <p14:tracePt t="76726" x="9117013" y="5421313"/>
          <p14:tracePt t="76730" x="9056688" y="5421313"/>
          <p14:tracePt t="76741" x="9031288" y="5421313"/>
          <p14:tracePt t="76746" x="9005888" y="5421313"/>
          <p14:tracePt t="76758" x="8972550" y="5413375"/>
          <p14:tracePt t="76761" x="8937625" y="5395913"/>
          <p14:tracePt t="76773" x="8904288" y="5387975"/>
          <p14:tracePt t="76778" x="8886825" y="5380038"/>
          <p14:tracePt t="76790" x="8878888" y="5380038"/>
          <p14:tracePt t="76793" x="8861425" y="5370513"/>
          <p14:tracePt t="76806" x="8843963" y="5362575"/>
          <p14:tracePt t="77301" x="8843963" y="5353050"/>
          <p14:tracePt t="77305" x="8843963" y="5345113"/>
          <p14:tracePt t="77321" x="8843963" y="5327650"/>
          <p14:tracePt t="77334" x="8836025" y="5311775"/>
          <p14:tracePt t="77337" x="8828088" y="5302250"/>
          <p14:tracePt t="77349" x="8818563" y="5286375"/>
          <p14:tracePt t="77353" x="8802688" y="5260975"/>
          <p14:tracePt t="77365" x="8793163" y="5243513"/>
          <p14:tracePt t="77370" x="8785225" y="5235575"/>
          <p14:tracePt t="77381" x="8767763" y="5208588"/>
          <p14:tracePt t="77385" x="8759825" y="5192713"/>
          <p14:tracePt t="77397" x="8750300" y="5183188"/>
          <p14:tracePt t="77401" x="8742363" y="5175250"/>
          <p14:tracePt t="77414" x="8742363" y="5167313"/>
          <p14:tracePt t="77430" x="8742363" y="5157788"/>
          <p14:tracePt t="77433" x="8742363" y="5149850"/>
          <p14:tracePt t="77445" x="8742363" y="5132388"/>
          <p14:tracePt t="77449" x="8759825" y="5106988"/>
          <p14:tracePt t="77462" x="8777288" y="5099050"/>
          <p14:tracePt t="77465" x="8785225" y="5073650"/>
          <p14:tracePt t="77478" x="8802688" y="5056188"/>
          <p14:tracePt t="77481" x="8802688" y="5038725"/>
          <p14:tracePt t="77494" x="8818563" y="5030788"/>
          <p14:tracePt t="77497" x="8818563" y="5022850"/>
          <p14:tracePt t="77509" x="8828088" y="5013325"/>
          <p14:tracePt t="77513" x="8836025" y="5005388"/>
          <p14:tracePt t="77557" x="8836025" y="4997450"/>
          <p14:tracePt t="77561" x="8836025" y="4987925"/>
          <p14:tracePt t="77573" x="8836025" y="4979988"/>
          <p14:tracePt t="77578" x="8836025" y="4972050"/>
          <p14:tracePt t="77590" x="8818563" y="4962525"/>
          <p14:tracePt t="77594" x="8810625" y="4946650"/>
          <p14:tracePt t="77606" x="8793163" y="4929188"/>
          <p14:tracePt t="77609" x="8785225" y="4919663"/>
          <p14:tracePt t="77622" x="8767763" y="4911725"/>
          <p14:tracePt t="77625" x="8734425" y="4886325"/>
          <p14:tracePt t="77641" x="8724900" y="4878388"/>
          <p14:tracePt t="77653" x="8724900" y="4868863"/>
          <p14:tracePt t="77657" x="8716963" y="4868863"/>
          <p14:tracePt t="77689" x="8716963" y="4860925"/>
          <p14:tracePt t="77701" x="8716963" y="4852988"/>
          <p14:tracePt t="77705" x="8716963" y="4843463"/>
          <p14:tracePt t="77813" x="8724900" y="4843463"/>
          <p14:tracePt t="77834" x="8742363" y="4852988"/>
          <p14:tracePt t="77845" x="8767763" y="4860925"/>
          <p14:tracePt t="77849" x="8777288" y="4878388"/>
          <p14:tracePt t="77861" x="8802688" y="4878388"/>
          <p14:tracePt t="77865" x="8836025" y="4894263"/>
          <p14:tracePt t="77877" x="8869363" y="4919663"/>
          <p14:tracePt t="77881" x="8921750" y="4937125"/>
          <p14:tracePt t="77894" x="8972550" y="4954588"/>
          <p14:tracePt t="77897" x="9013825" y="4972050"/>
          <p14:tracePt t="77910" x="9039225" y="4987925"/>
          <p14:tracePt t="77913" x="9074150" y="4997450"/>
          <p14:tracePt t="77927" x="9099550" y="5013325"/>
          <p14:tracePt t="77929" x="9124950" y="5022850"/>
          <p14:tracePt t="77941" x="9150350" y="5030788"/>
          <p14:tracePt t="77945" x="9167813" y="5030788"/>
          <p14:tracePt t="77957" x="9183688" y="5030788"/>
          <p14:tracePt t="77961" x="9209088" y="5030788"/>
          <p14:tracePt t="77973" x="9244013" y="5030788"/>
          <p14:tracePt t="77977" x="9277350" y="5030788"/>
          <p14:tracePt t="77989" x="9302750" y="5030788"/>
          <p14:tracePt t="77993" x="9413875" y="4987925"/>
          <p14:tracePt t="78006" x="9490075" y="4937125"/>
          <p14:tracePt t="78009" x="9566275" y="4886325"/>
          <p14:tracePt t="78022" x="9667875" y="4835525"/>
          <p14:tracePt t="78026" x="9771063" y="4784725"/>
          <p14:tracePt t="78038" x="9880600" y="4724400"/>
          <p14:tracePt t="78041" x="9983788" y="4665663"/>
          <p14:tracePt t="78053" x="10085388" y="4605338"/>
          <p14:tracePt t="78057" x="10280650" y="4503738"/>
          <p14:tracePt t="78072" x="10374313" y="4452938"/>
          <p14:tracePt t="78076" x="10467975" y="4402138"/>
          <p14:tracePt t="78088" x="10560050" y="4351338"/>
          <p14:tracePt t="78091" x="10645775" y="4283075"/>
          <p14:tracePt t="78103" x="10739438" y="4206875"/>
          <p14:tracePt t="78107" x="10823575" y="4121150"/>
          <p14:tracePt t="78119" x="10901363" y="4011613"/>
          <p14:tracePt t="78123" x="10993438" y="3875088"/>
          <p14:tracePt t="78135" x="11053763" y="3738563"/>
          <p14:tracePt t="78139" x="11096625" y="3611563"/>
          <p14:tracePt t="78152" x="11147425" y="3492500"/>
          <p14:tracePt t="78155" x="11155363" y="3365500"/>
          <p14:tracePt t="78168" x="11172825" y="3254375"/>
          <p14:tracePt t="78171" x="11172825" y="3170238"/>
          <p14:tracePt t="78183" x="11172825" y="3041650"/>
          <p14:tracePt t="78187" x="11172825" y="2982913"/>
          <p14:tracePt t="78200" x="11163300" y="2922588"/>
          <p14:tracePt t="78203" x="11147425" y="2871788"/>
          <p14:tracePt t="78216" x="11129963" y="2838450"/>
          <p14:tracePt t="78219" x="11112500" y="2813050"/>
          <p14:tracePt t="78231" x="11104563" y="2805113"/>
          <p14:tracePt t="78235" x="11104563" y="2795588"/>
          <p14:tracePt t="78248" x="11104563" y="2778125"/>
          <p14:tracePt t="78251" x="11104563" y="2762250"/>
          <p14:tracePt t="78263" x="11104563" y="2744788"/>
          <p14:tracePt t="78267" x="11104563" y="2719388"/>
          <p14:tracePt t="78279" x="11096625" y="2693988"/>
          <p14:tracePt t="78283" x="11096625" y="2660650"/>
          <p14:tracePt t="78295" x="11096625" y="2625725"/>
          <p14:tracePt t="78300" x="11087100" y="2608263"/>
          <p14:tracePt t="78311" x="11087100" y="2549525"/>
          <p14:tracePt t="78315" x="11079163" y="2506663"/>
          <p14:tracePt t="78327" x="11071225" y="2455863"/>
          <p14:tracePt t="78331" x="11071225" y="2413000"/>
          <p14:tracePt t="78343" x="11061700" y="2371725"/>
          <p14:tracePt t="78347" x="11036300" y="2311400"/>
          <p14:tracePt t="78359" x="11018838" y="2243138"/>
          <p14:tracePt t="78363" x="10993438" y="2184400"/>
          <p14:tracePt t="78375" x="10952163" y="2124075"/>
          <p14:tracePt t="78379" x="10917238" y="2073275"/>
          <p14:tracePt t="78392" x="10858500" y="2022475"/>
          <p14:tracePt t="78395" x="10807700" y="1963738"/>
          <p14:tracePt t="78409" x="10772775" y="1911350"/>
          <p14:tracePt t="78411" x="10704513" y="1885950"/>
          <p14:tracePt t="78423" x="10653713" y="1844675"/>
          <p14:tracePt t="78427" x="10552113" y="1784350"/>
          <p14:tracePt t="78440" x="10501313" y="1741488"/>
          <p14:tracePt t="78444" x="10450513" y="1725613"/>
          <p14:tracePt t="78456" x="10399713" y="1700213"/>
          <p14:tracePt t="78460" x="10356850" y="1665288"/>
          <p14:tracePt t="78472" x="10306050" y="1639888"/>
          <p14:tracePt t="78475" x="10255250" y="1606550"/>
          <p14:tracePt t="78488" x="10186988" y="1563688"/>
          <p14:tracePt t="78492" x="10067925" y="1504950"/>
          <p14:tracePt t="78503" x="9983788" y="1470025"/>
          <p14:tracePt t="78508" x="9898063" y="1452563"/>
          <p14:tracePt t="78520" x="9821863" y="1427163"/>
          <p14:tracePt t="78524" x="9736138" y="1419225"/>
          <p14:tracePt t="78535" x="9642475" y="1411288"/>
          <p14:tracePt t="78540" x="9575800" y="1411288"/>
          <p14:tracePt t="78552" x="9490075" y="1393825"/>
          <p14:tracePt t="78556" x="9345613" y="1385888"/>
          <p14:tracePt t="78568" x="9261475" y="1376363"/>
          <p14:tracePt t="78572" x="9183688" y="1360488"/>
          <p14:tracePt t="78584" x="9082088" y="1350963"/>
          <p14:tracePt t="78587" x="9013825" y="1343025"/>
          <p14:tracePt t="78600" x="8937625" y="1317625"/>
          <p14:tracePt t="78603" x="8853488" y="1308100"/>
          <p14:tracePt t="78616" x="8777288" y="1300163"/>
          <p14:tracePt t="78620" x="8716963" y="1292225"/>
          <p14:tracePt t="78631" x="8666163" y="1292225"/>
          <p14:tracePt t="78635" x="8615363" y="1282700"/>
          <p14:tracePt t="78648" x="8580438" y="1282700"/>
          <p14:tracePt t="78651" x="8564563" y="1282700"/>
          <p14:tracePt t="78664" x="8547100" y="1282700"/>
          <p14:tracePt t="78667" x="8529638" y="1282700"/>
          <p14:tracePt t="78679" x="8521700" y="1282700"/>
          <p14:tracePt t="78683" x="8513763" y="1292225"/>
          <p14:tracePt t="78695" x="8496300" y="1308100"/>
          <p14:tracePt t="78700" x="8470900" y="1350963"/>
          <p14:tracePt t="78711" x="8453438" y="1393825"/>
          <p14:tracePt t="78715" x="8420100" y="1444625"/>
          <p14:tracePt t="78727" x="8377238" y="1512888"/>
          <p14:tracePt t="78731" x="8343900" y="1563688"/>
          <p14:tracePt t="78744" x="8283575" y="1649413"/>
          <p14:tracePt t="78747" x="8240713" y="1700213"/>
          <p14:tracePt t="78759" x="8215313" y="1741488"/>
          <p14:tracePt t="78763" x="8164513" y="1784350"/>
          <p14:tracePt t="78776" x="8131175" y="1827213"/>
          <p14:tracePt t="78779" x="8096250" y="1878013"/>
          <p14:tracePt t="78791" x="8037513" y="1946275"/>
          <p14:tracePt t="78795" x="7994650" y="2014538"/>
          <p14:tracePt t="78808" x="7918450" y="2166938"/>
          <p14:tracePt t="78811" x="7875588" y="2268538"/>
          <p14:tracePt t="78824" x="7842250" y="2387600"/>
          <p14:tracePt t="78827" x="7791450" y="2516188"/>
          <p14:tracePt t="78841" x="7756525" y="2660650"/>
          <p14:tracePt t="78843" x="7731125" y="2805113"/>
          <p14:tracePt t="78856" x="7705725" y="2932113"/>
          <p14:tracePt t="78859" x="7697788" y="3067050"/>
          <p14:tracePt t="78872" x="7697788" y="3186113"/>
          <p14:tracePt t="78875" x="7697788" y="3279775"/>
          <p14:tracePt t="78888" x="7705725" y="3373438"/>
          <p14:tracePt t="78892" x="7731125" y="3441700"/>
          <p14:tracePt t="78904" x="7748588" y="3509963"/>
          <p14:tracePt t="78907" x="7766050" y="3568700"/>
          <p14:tracePt t="78920" x="7781925" y="3629025"/>
          <p14:tracePt t="78924" x="7791450" y="3713163"/>
          <p14:tracePt t="78935" x="7799388" y="3773488"/>
          <p14:tracePt t="78939" x="7816850" y="3832225"/>
          <p14:tracePt t="78952" x="7824788" y="3875088"/>
          <p14:tracePt t="78955" x="7824788" y="3935413"/>
          <p14:tracePt t="78968" x="7824788" y="3994150"/>
          <p14:tracePt t="78971" x="7832725" y="4037013"/>
          <p14:tracePt t="78983" x="7832725" y="4070350"/>
          <p14:tracePt t="78987" x="7832725" y="4130675"/>
          <p14:tracePt t="79000" x="7832725" y="4156075"/>
          <p14:tracePt t="79004" x="7832725" y="4189413"/>
          <p14:tracePt t="79016" x="7832725" y="4224338"/>
          <p14:tracePt t="79019" x="7824788" y="4257675"/>
          <p14:tracePt t="79032" x="7824788" y="4283075"/>
          <p14:tracePt t="79035" x="7816850" y="4333875"/>
          <p14:tracePt t="79048" x="7799388" y="4368800"/>
          <p14:tracePt t="79051" x="7781925" y="4427538"/>
          <p14:tracePt t="79063" x="7781925" y="4452938"/>
          <p14:tracePt t="79067" x="7781925" y="4486275"/>
          <p14:tracePt t="79079" x="7781925" y="4529138"/>
          <p14:tracePt t="79083" x="7799388" y="4589463"/>
          <p14:tracePt t="79096" x="7816850" y="4640263"/>
          <p14:tracePt t="79099" x="7850188" y="4699000"/>
          <p14:tracePt t="79111" x="7867650" y="4767263"/>
          <p14:tracePt t="79115" x="7900988" y="4827588"/>
          <p14:tracePt t="79127" x="7926388" y="4878388"/>
          <p14:tracePt t="79131" x="7961313" y="4937125"/>
          <p14:tracePt t="79143" x="7994650" y="5005388"/>
          <p14:tracePt t="79147" x="8012113" y="5048250"/>
          <p14:tracePt t="79159" x="8029575" y="5099050"/>
          <p14:tracePt t="79163" x="8037513" y="5141913"/>
          <p14:tracePt t="79175" x="8045450" y="5192713"/>
          <p14:tracePt t="79179" x="8045450" y="5208588"/>
          <p14:tracePt t="79192" x="8045450" y="5226050"/>
          <p14:tracePt t="79195" x="8045450" y="5243513"/>
          <p14:tracePt t="79211" x="8045450" y="5268913"/>
          <p14:tracePt t="79227" x="8045450" y="5286375"/>
          <p14:tracePt t="79240" x="8037513" y="5311775"/>
          <p14:tracePt t="79243" x="8037513" y="5319713"/>
          <p14:tracePt t="79256" x="8037513" y="5345113"/>
          <p14:tracePt t="79259" x="8037513" y="5362575"/>
          <p14:tracePt t="79272" x="8037513" y="5370513"/>
          <p14:tracePt t="79275" x="8045450" y="5395913"/>
          <p14:tracePt t="79288" x="8070850" y="5421313"/>
          <p14:tracePt t="79291" x="8096250" y="5438775"/>
          <p14:tracePt t="79304" x="8139113" y="5464175"/>
          <p14:tracePt t="79308" x="8189913" y="5481638"/>
          <p14:tracePt t="79320" x="8232775" y="5507038"/>
          <p14:tracePt t="79323" x="8301038" y="5524500"/>
          <p14:tracePt t="79336" x="8343900" y="5540375"/>
          <p14:tracePt t="79339" x="8402638" y="5565775"/>
          <p14:tracePt t="79352" x="8462963" y="5575300"/>
          <p14:tracePt t="79356" x="8521700" y="5583238"/>
          <p14:tracePt t="79368" x="8580438" y="5591175"/>
          <p14:tracePt t="79371" x="8658225" y="5591175"/>
          <p14:tracePt t="79384" x="8716963" y="5591175"/>
          <p14:tracePt t="79387" x="8785225" y="5591175"/>
          <p14:tracePt t="79400" x="8843963" y="5591175"/>
          <p14:tracePt t="79404" x="8912225" y="5591175"/>
          <p14:tracePt t="79416" x="8988425" y="5591175"/>
          <p14:tracePt t="79419" x="9099550" y="5591175"/>
          <p14:tracePt t="79431" x="9183688" y="5591175"/>
          <p14:tracePt t="79435" x="9251950" y="5591175"/>
          <p14:tracePt t="79447" x="9337675" y="5600700"/>
          <p14:tracePt t="79451" x="9439275" y="5600700"/>
          <p14:tracePt t="79463" x="9540875" y="5600700"/>
          <p14:tracePt t="79468" x="9634538" y="5600700"/>
          <p14:tracePt t="79480" x="9753600" y="5600700"/>
          <p14:tracePt t="79483" x="9923463" y="5600700"/>
          <p14:tracePt t="79496" x="10034588" y="5600700"/>
          <p14:tracePt t="79499" x="10153650" y="5600700"/>
          <p14:tracePt t="79511" x="10245725" y="5600700"/>
          <p14:tracePt t="79515" x="10348913" y="5600700"/>
          <p14:tracePt t="79529" x="10433050" y="5600700"/>
          <p14:tracePt t="79533" x="10501313" y="5600700"/>
          <p14:tracePt t="79545" x="10560050" y="5616575"/>
          <p14:tracePt t="79549" x="10637838" y="5626100"/>
          <p14:tracePt t="79561" x="10671175" y="5641975"/>
          <p14:tracePt t="79565" x="10696575" y="5641975"/>
          <p14:tracePt t="79577" x="10704513" y="5651500"/>
          <p14:tracePt t="79581" x="10714038" y="5651500"/>
          <p14:tracePt t="79593" x="10721975" y="5651500"/>
          <p14:tracePt t="79597" x="10729913" y="5651500"/>
          <p14:tracePt t="79657" x="10739438" y="5651500"/>
          <p14:tracePt t="79661" x="10747375" y="5651500"/>
          <p14:tracePt t="79673" x="10764838" y="5651500"/>
          <p14:tracePt t="79677" x="10790238" y="5651500"/>
          <p14:tracePt t="79689" x="10807700" y="5651500"/>
          <p14:tracePt t="79693" x="10833100" y="5651500"/>
          <p14:tracePt t="79706" x="10866438" y="5651500"/>
          <p14:tracePt t="79709" x="10909300" y="5651500"/>
          <p14:tracePt t="79722" x="10942638" y="5651500"/>
          <p14:tracePt t="79725" x="10985500" y="5651500"/>
          <p14:tracePt t="79739" x="11028363" y="5651500"/>
          <p14:tracePt t="79741" x="11053763" y="5659438"/>
          <p14:tracePt t="79754" x="11061700" y="5659438"/>
          <p14:tracePt t="79757" x="11079163" y="5668963"/>
          <p14:tracePt t="79770" x="11087100" y="5668963"/>
          <p14:tracePt t="79773" x="11096625" y="5668963"/>
          <p14:tracePt t="79898" x="11104563" y="5668963"/>
          <p14:tracePt t="79901" x="11122025" y="5659438"/>
          <p14:tracePt t="79913" x="11147425" y="5651500"/>
          <p14:tracePt t="79917" x="11180763" y="5626100"/>
          <p14:tracePt t="79929" x="11206163" y="5616575"/>
          <p14:tracePt t="79933" x="11241088" y="5600700"/>
          <p14:tracePt t="79945" x="11256963" y="5583238"/>
          <p14:tracePt t="79949" x="11291888" y="5575300"/>
          <p14:tracePt t="79961" x="11317288" y="5565775"/>
          <p14:tracePt t="79965" x="11333163" y="5549900"/>
          <p14:tracePt t="79977" x="11342688" y="5549900"/>
          <p14:tracePt t="79981" x="11360150" y="5540375"/>
          <p14:tracePt t="80153" x="11360150" y="5532438"/>
          <p14:tracePt t="80233" x="11360150" y="5514975"/>
          <p14:tracePt t="80249" x="11360150" y="5472113"/>
          <p14:tracePt t="80253" x="11360150" y="5362575"/>
          <p14:tracePt t="80266" x="11360150" y="5276850"/>
          <p14:tracePt t="80270" x="11360150" y="5192713"/>
          <p14:tracePt t="80281" x="11360150" y="5106988"/>
          <p14:tracePt t="80285" x="11360150" y="5005388"/>
          <p14:tracePt t="80297" x="11360150" y="4911725"/>
          <p14:tracePt t="80301" x="11360150" y="4827588"/>
          <p14:tracePt t="80313" x="11360150" y="4699000"/>
          <p14:tracePt t="80317" x="11360150" y="4622800"/>
          <p14:tracePt t="80329" x="11368088" y="4538663"/>
          <p14:tracePt t="80333" x="11368088" y="4470400"/>
          <p14:tracePt t="80345" x="11385550" y="4394200"/>
          <p14:tracePt t="80350" x="11393488" y="4325938"/>
          <p14:tracePt t="80361" x="11393488" y="4265613"/>
          <p14:tracePt t="80365" x="11401425" y="4206875"/>
          <p14:tracePt t="80377" x="11401425" y="4062413"/>
          <p14:tracePt t="80381" x="11401425" y="3951288"/>
          <p14:tracePt t="80393" x="11401425" y="3849688"/>
          <p14:tracePt t="80397" x="11401425" y="3748088"/>
          <p14:tracePt t="80409" x="11385550" y="3654425"/>
          <p14:tracePt t="80413" x="11376025" y="3578225"/>
          <p14:tracePt t="80426" x="11368088" y="3517900"/>
          <p14:tracePt t="80429" x="11360150" y="3475038"/>
          <p14:tracePt t="80441" x="11333163" y="3398838"/>
          <p14:tracePt t="80445" x="11325225" y="3373438"/>
          <p14:tracePt t="80457" x="11325225" y="3348038"/>
          <p14:tracePt t="80461" x="11307763" y="3340100"/>
          <p14:tracePt t="80473" x="11307763" y="3322638"/>
          <p14:tracePt t="80477" x="11307763" y="3305175"/>
          <p14:tracePt t="80489" x="11299825" y="3305175"/>
          <p14:tracePt t="80505" x="11299825" y="3297238"/>
          <p14:tracePt t="80858" x="11291888" y="3297238"/>
          <p14:tracePt t="80873" x="11274425" y="3330575"/>
          <p14:tracePt t="80878" x="11266488" y="3382963"/>
          <p14:tracePt t="80889" x="11256963" y="3441700"/>
          <p14:tracePt t="80893" x="11241088" y="3502025"/>
          <p14:tracePt t="80905" x="11231563" y="3586163"/>
          <p14:tracePt t="80909" x="11206163" y="3687763"/>
          <p14:tracePt t="80921" x="11180763" y="3806825"/>
          <p14:tracePt t="80925" x="11155363" y="3943350"/>
          <p14:tracePt t="80937" x="11112500" y="4189413"/>
          <p14:tracePt t="80941" x="11079163" y="4316413"/>
          <p14:tracePt t="80953" x="11044238" y="4486275"/>
          <p14:tracePt t="80957" x="10993438" y="4630738"/>
          <p14:tracePt t="80969" x="10934700" y="4810125"/>
          <p14:tracePt t="80973" x="10901363" y="4954588"/>
          <p14:tracePt t="80985" x="10841038" y="5091113"/>
          <p14:tracePt t="80989" x="10782300" y="5218113"/>
          <p14:tracePt t="81004" x="10679113" y="5430838"/>
          <p14:tracePt t="81007" x="10637838" y="5540375"/>
          <p14:tracePt t="81020" x="10577513" y="5616575"/>
          <p14:tracePt t="81023" x="10552113" y="5668963"/>
          <p14:tracePt t="81035" x="10534650" y="5702300"/>
          <p14:tracePt t="81039" x="10509250" y="5727700"/>
          <p14:tracePt t="81052" x="10493375" y="5745163"/>
          <p14:tracePt t="81055" x="10483850" y="5753100"/>
          <p14:tracePt t="81068" x="10475913" y="5761038"/>
          <p14:tracePt t="81071" x="10475913" y="5770563"/>
          <p14:tracePt t="81100" x="10467975" y="5770563"/>
          <p14:tracePt t="81115" x="10458450" y="5770563"/>
          <p14:tracePt t="81119" x="10458450" y="5778500"/>
          <p14:tracePt t="81132" x="10450513" y="5788025"/>
          <p14:tracePt t="81136" x="10442575" y="5788025"/>
          <p14:tracePt t="81151" x="10433050" y="5795963"/>
          <p14:tracePt t="81164" x="10425113" y="5803900"/>
          <p14:tracePt t="81167" x="10415588" y="5803900"/>
          <p14:tracePt t="81179" x="10407650" y="5813425"/>
          <p14:tracePt t="81184" x="10399713" y="5813425"/>
          <p14:tracePt t="81195" x="10390188" y="5821363"/>
          <p14:tracePt t="81199" x="10382250" y="5821363"/>
          <p14:tracePt t="81211" x="10374313" y="5829300"/>
          <p14:tracePt t="81215" x="10364788" y="5829300"/>
          <p14:tracePt t="81228" x="10364788" y="5838825"/>
          <p14:tracePt t="81231" x="10356850" y="5838825"/>
          <p14:tracePt t="81244" x="10348913" y="5838825"/>
          <p14:tracePt t="81247" x="10323513" y="5854700"/>
          <p14:tracePt t="81260" x="10288588" y="5864225"/>
          <p14:tracePt t="81263" x="10255250" y="5880100"/>
          <p14:tracePt t="81276" x="10204450" y="5897563"/>
          <p14:tracePt t="81279" x="10153650" y="5932488"/>
          <p14:tracePt t="81292" x="10110788" y="5948363"/>
          <p14:tracePt t="81295" x="10059988" y="5983288"/>
          <p14:tracePt t="81308" x="9948863" y="6049963"/>
          <p14:tracePt t="81311" x="9872663" y="6092825"/>
          <p14:tracePt t="81324" x="9771063" y="6153150"/>
          <p14:tracePt t="81327" x="9667875" y="6211888"/>
          <p14:tracePt t="81339" x="9550400" y="6272213"/>
          <p14:tracePt t="81343" x="9431338" y="6338888"/>
          <p14:tracePt t="81355" x="9312275" y="6407150"/>
          <p14:tracePt t="81360" x="9175750" y="6500813"/>
          <p14:tracePt t="81371" x="8921750" y="6654800"/>
          <p14:tracePt t="81375" x="8793163" y="6738938"/>
          <p14:tracePt t="81387" x="8674100" y="6807200"/>
          <p14:tracePt t="81563" x="4664075" y="6738938"/>
          <p14:tracePt t="81567" x="4605338" y="6688138"/>
          <p14:tracePt t="81581" x="4519613" y="6627813"/>
          <p14:tracePt t="81584" x="4443413" y="6569075"/>
          <p14:tracePt t="81595" x="4349750" y="6518275"/>
          <p14:tracePt t="81600" x="4273550" y="6457950"/>
          <p14:tracePt t="81612" x="4197350" y="6442075"/>
          <p14:tracePt t="81615" x="4111625" y="6391275"/>
          <p14:tracePt t="81628" x="4060825" y="6373813"/>
          <p14:tracePt t="81631" x="4044950" y="6365875"/>
          <p14:tracePt t="81643" x="4035425" y="6356350"/>
          <p14:tracePt t="81647" x="4027488" y="6348413"/>
          <p14:tracePt t="81660" x="4027488" y="6330950"/>
          <p14:tracePt t="81663" x="4027488" y="6305550"/>
          <p14:tracePt t="81676" x="4027488" y="6280150"/>
          <p14:tracePt t="81679" x="4027488" y="6237288"/>
          <p14:tracePt t="81691" x="4027488" y="6186488"/>
          <p14:tracePt t="81695" x="4035425" y="6143625"/>
          <p14:tracePt t="81707" x="4035425" y="6110288"/>
          <p14:tracePt t="81711" x="4044950" y="6076950"/>
          <p14:tracePt t="81723" x="4052888" y="6042025"/>
          <p14:tracePt t="81727" x="4060825" y="6024563"/>
          <p14:tracePt t="81739" x="4078288" y="5999163"/>
          <p14:tracePt t="81743" x="4095750" y="5983288"/>
          <p14:tracePt t="81755" x="4095750" y="5965825"/>
          <p14:tracePt t="81759" x="4111625" y="5965825"/>
          <p14:tracePt t="81772" x="4129088" y="5965825"/>
          <p14:tracePt t="81775" x="4129088" y="5957888"/>
          <p14:tracePt t="81787" x="4137025" y="5957888"/>
          <p14:tracePt t="81803" x="4146550" y="5948363"/>
          <p14:tracePt t="81883" x="4146550" y="5940425"/>
          <p14:tracePt t="81887" x="4137025" y="5940425"/>
          <p14:tracePt t="81915" x="4129088" y="5932488"/>
          <p14:tracePt t="81919" x="4121150" y="5932488"/>
          <p14:tracePt t="81948" x="4111625" y="5932488"/>
          <p14:tracePt t="81951" x="4103688" y="5932488"/>
          <p14:tracePt t="81963" x="4095750" y="5932488"/>
          <p14:tracePt t="81968" x="4078288" y="5932488"/>
          <p14:tracePt t="81980" x="4044950" y="5922963"/>
          <p14:tracePt t="81983" x="3976688" y="5915025"/>
          <p14:tracePt t="81996" x="3900488" y="5889625"/>
          <p14:tracePt t="81999" x="3822700" y="5872163"/>
          <p14:tracePt t="82012" x="3738563" y="5846763"/>
          <p14:tracePt t="82015" x="3644900" y="5829300"/>
          <p14:tracePt t="82028" x="3559175" y="5803900"/>
          <p14:tracePt t="82032" x="3482975" y="5778500"/>
          <p14:tracePt t="82043" x="3414713" y="5770563"/>
          <p14:tracePt t="82047" x="3322638" y="5753100"/>
          <p14:tracePt t="82060" x="3287713" y="5745163"/>
          <p14:tracePt t="82063" x="3279775" y="5735638"/>
          <p14:tracePt t="82076" x="3270250" y="5727700"/>
          <p14:tracePt t="82079" x="3262313" y="5727700"/>
          <p14:tracePt t="82092" x="3262313" y="5719763"/>
          <p14:tracePt t="82111" x="3262313" y="5710238"/>
          <p14:tracePt t="82123" x="3262313" y="5702300"/>
          <p14:tracePt t="82332" x="3262313" y="5694363"/>
          <p14:tracePt t="82335" x="3262313" y="5676900"/>
          <p14:tracePt t="82348" x="3254375" y="5668963"/>
          <p14:tracePt t="82351" x="3254375" y="5659438"/>
          <p14:tracePt t="82364" x="3244850" y="5651500"/>
          <p14:tracePt t="82368" x="3236913" y="5641975"/>
          <p14:tracePt t="82380" x="3236913" y="5634038"/>
          <p14:tracePt t="82383" x="3228975" y="5626100"/>
          <p14:tracePt t="82396" x="3219450" y="5626100"/>
          <p14:tracePt t="82399" x="3211513" y="5616575"/>
          <p14:tracePt t="82412" x="3203575" y="5608638"/>
          <p14:tracePt t="82416" x="3168650" y="5591175"/>
          <p14:tracePt t="82428" x="3160713" y="5583238"/>
          <p14:tracePt t="82431" x="3135313" y="5583238"/>
          <p14:tracePt t="82444" x="3109913" y="5575300"/>
          <p14:tracePt t="82447" x="3092450" y="5557838"/>
          <p14:tracePt t="82460" x="3084513" y="5557838"/>
          <p14:tracePt t="82464" x="3059113" y="5549900"/>
          <p14:tracePt t="82476" x="3041650" y="5540375"/>
          <p14:tracePt t="82479" x="3008313" y="5524500"/>
          <p14:tracePt t="82493" x="2998788" y="5514975"/>
          <p14:tracePt t="82498" x="2982913" y="5507038"/>
          <p14:tracePt t="82510" x="2965450" y="5507038"/>
          <p14:tracePt t="82514" x="2947988" y="5497513"/>
          <p14:tracePt t="82530" x="2947988" y="5489575"/>
          <p14:tracePt t="82838" x="2940050" y="5472113"/>
          <p14:tracePt t="82853" x="2897188" y="5421313"/>
          <p14:tracePt t="82857" x="2879725" y="5405438"/>
          <p14:tracePt t="82870" x="2820988" y="5362575"/>
          <p14:tracePt t="82873" x="2760663" y="5311775"/>
          <p14:tracePt t="82885" x="2693988" y="5276850"/>
          <p14:tracePt t="82890" x="2616200" y="5235575"/>
          <p14:tracePt t="82901" x="2557463" y="5200650"/>
          <p14:tracePt t="82905" x="2481263" y="5183188"/>
          <p14:tracePt t="82917" x="2420938" y="5167313"/>
          <p14:tracePt t="82921" x="2344738" y="5132388"/>
          <p14:tracePt t="82934" x="2311400" y="5124450"/>
          <p14:tracePt t="82937" x="2301875" y="5116513"/>
          <p14:tracePt t="82949" x="2286000" y="5116513"/>
          <p14:tracePt t="82953" x="2286000" y="5106988"/>
          <p14:tracePt t="83261" x="2268538" y="5099050"/>
          <p14:tracePt t="83278" x="2174875" y="5064125"/>
          <p14:tracePt t="83281" x="2149475" y="5056188"/>
          <p14:tracePt t="83293" x="2065338" y="5038725"/>
          <p14:tracePt t="83297" x="1903413" y="5005388"/>
          <p14:tracePt t="83310" x="1801813" y="4979988"/>
          <p14:tracePt t="83313" x="1708150" y="4954588"/>
          <p14:tracePt t="83326" x="1622425" y="4946650"/>
          <p14:tracePt t="83330" x="1563688" y="4946650"/>
          <p14:tracePt t="83341" x="1538288" y="4937125"/>
          <p14:tracePt t="83345" x="1512888" y="4937125"/>
          <p14:tracePt t="83405" x="1512888" y="4954588"/>
          <p14:tracePt t="83409" x="1512888" y="4997450"/>
          <p14:tracePt t="83422" x="1512888" y="5038725"/>
          <p14:tracePt t="83425" x="1512888" y="5124450"/>
          <p14:tracePt t="83438" x="1512888" y="5183188"/>
          <p14:tracePt t="83441" x="1520825" y="5226050"/>
          <p14:tracePt t="83453" x="1528763" y="5276850"/>
          <p14:tracePt t="83457" x="1546225" y="5319713"/>
          <p14:tracePt t="83470" x="1563688" y="5362575"/>
          <p14:tracePt t="83473" x="1571625" y="5380038"/>
          <p14:tracePt t="83485" x="1589088" y="5405438"/>
          <p14:tracePt t="83489" x="1597025" y="5421313"/>
          <p14:tracePt t="83501" x="1614488" y="5430838"/>
          <p14:tracePt t="83505" x="1622425" y="5430838"/>
          <p14:tracePt t="83517" x="1631950" y="5438775"/>
          <p14:tracePt t="83521" x="1647825" y="5446713"/>
          <p14:tracePt t="83533" x="1665288" y="5446713"/>
          <p14:tracePt t="83538" x="1698625" y="5456238"/>
          <p14:tracePt t="83550" x="1784350" y="5456238"/>
          <p14:tracePt t="83553" x="1843088" y="5456238"/>
          <p14:tracePt t="83565" x="1920875" y="5456238"/>
          <p14:tracePt t="83569" x="2005013" y="5456238"/>
          <p14:tracePt t="83581" x="2098675" y="5456238"/>
          <p14:tracePt t="83586" x="2182813" y="5456238"/>
          <p14:tracePt t="83597" x="2260600" y="5438775"/>
          <p14:tracePt t="83602" x="2336800" y="5421313"/>
          <p14:tracePt t="83613" x="2420938" y="5387975"/>
          <p14:tracePt t="83617" x="2463800" y="5362575"/>
          <p14:tracePt t="83631" x="2471738" y="5345113"/>
          <p14:tracePt t="83633" x="2489200" y="5327650"/>
          <p14:tracePt t="83646" x="2489200" y="5319713"/>
          <p14:tracePt t="83649" x="2489200" y="5302250"/>
          <p14:tracePt t="83662" x="2489200" y="5276850"/>
          <p14:tracePt t="83665" x="2489200" y="5268913"/>
          <p14:tracePt t="83678" x="2481263" y="5243513"/>
          <p14:tracePt t="83681" x="2471738" y="5226050"/>
          <p14:tracePt t="83694" x="2463800" y="5208588"/>
          <p14:tracePt t="83697" x="2446338" y="5208588"/>
          <p14:tracePt t="83711" x="2430463" y="5192713"/>
          <p14:tracePt t="83713" x="2430463" y="5183188"/>
          <p14:tracePt t="83726" x="2420938" y="5183188"/>
          <p14:tracePt t="83729" x="2405063" y="5175250"/>
          <p14:tracePt t="84775" x="2405063" y="5157788"/>
          <p14:tracePt t="84779" x="2405063" y="5149850"/>
          <p14:tracePt t="84795" x="2405063" y="5141913"/>
          <p14:tracePt t="84807" x="2405063" y="5124450"/>
          <p14:tracePt t="84824" x="2405063" y="5116513"/>
          <p14:tracePt t="84827" x="2405063" y="5106988"/>
          <p14:tracePt t="84843" x="2405063" y="5099050"/>
          <p14:tracePt t="84871" x="2405063" y="5091113"/>
          <p14:tracePt t="84891" x="2405063" y="5064125"/>
          <p14:tracePt t="84903" x="2405063" y="5048250"/>
          <p14:tracePt t="84908" x="2405063" y="5038725"/>
          <p14:tracePt t="84920" x="2387600" y="5013325"/>
          <p14:tracePt t="84924" x="2370138" y="4987925"/>
          <p14:tracePt t="84936" x="2352675" y="4972050"/>
          <p14:tracePt t="84939" x="2327275" y="4946650"/>
          <p14:tracePt t="84952" x="2260600" y="4894263"/>
          <p14:tracePt t="84955" x="2208213" y="4868863"/>
          <p14:tracePt t="84968" x="2174875" y="4843463"/>
          <p14:tracePt t="84971" x="2149475" y="4835525"/>
          <p14:tracePt t="84983" x="2116138" y="4818063"/>
          <p14:tracePt t="84988" x="2098675" y="4802188"/>
          <p14:tracePt t="85000" x="2081213" y="4784725"/>
          <p14:tracePt t="85003" x="2055813" y="4775200"/>
          <p14:tracePt t="85016" x="2030413" y="4759325"/>
          <p14:tracePt t="85019" x="2022475" y="4759325"/>
          <p14:tracePt t="85032" x="2005013" y="4749800"/>
          <p14:tracePt t="85036" x="1971675" y="4749800"/>
          <p14:tracePt t="85050" x="1936750" y="4749800"/>
          <p14:tracePt t="85053" x="1885950" y="4749800"/>
          <p14:tracePt t="85066" x="1827213" y="4749800"/>
          <p14:tracePt t="85069" x="1749425" y="4775200"/>
          <p14:tracePt t="85082" x="1665288" y="4802188"/>
          <p14:tracePt t="85085" x="1589088" y="4818063"/>
          <p14:tracePt t="85098" x="1512888" y="4843463"/>
          <p14:tracePt t="85101" x="1452563" y="4886325"/>
          <p14:tracePt t="85113" x="1384300" y="4929188"/>
          <p14:tracePt t="85117" x="1325563" y="4979988"/>
          <p14:tracePt t="85129" x="1274763" y="5030788"/>
          <p14:tracePt t="85133" x="1214438" y="5124450"/>
          <p14:tracePt t="85145" x="1173163" y="5157788"/>
          <p14:tracePt t="85149" x="1155700" y="5226050"/>
          <p14:tracePt t="85161" x="1138238" y="5268913"/>
          <p14:tracePt t="85165" x="1130300" y="5302250"/>
          <p14:tracePt t="85177" x="1120775" y="5337175"/>
          <p14:tracePt t="85181" x="1112838" y="5370513"/>
          <p14:tracePt t="85193" x="1112838" y="5395913"/>
          <p14:tracePt t="85197" x="1112838" y="5421313"/>
          <p14:tracePt t="85209" x="1112838" y="5438775"/>
          <p14:tracePt t="85213" x="1112838" y="5456238"/>
          <p14:tracePt t="85225" x="1120775" y="5464175"/>
          <p14:tracePt t="85230" x="1120775" y="5481638"/>
          <p14:tracePt t="85241" x="1130300" y="5497513"/>
          <p14:tracePt t="85245" x="1147763" y="5507038"/>
          <p14:tracePt t="85257" x="1155700" y="5524500"/>
          <p14:tracePt t="85261" x="1173163" y="5549900"/>
          <p14:tracePt t="85282" x="1173163" y="5557838"/>
          <p14:tracePt t="85301" x="1173163" y="5565775"/>
          <p14:tracePt t="85313" x="1173163" y="5575300"/>
          <p14:tracePt t="85329" x="1173163" y="5583238"/>
          <p14:tracePt t="85333" x="1155700" y="5583238"/>
          <p14:tracePt t="85345" x="1155700" y="5591175"/>
          <p14:tracePt t="85349" x="1138238" y="5600700"/>
          <p14:tracePt t="85361" x="1120775" y="5608638"/>
          <p14:tracePt t="85365" x="1104900" y="5616575"/>
          <p14:tracePt t="85377" x="1079500" y="5626100"/>
          <p14:tracePt t="85381" x="1044575" y="5651500"/>
          <p14:tracePt t="85393" x="1019175" y="5659438"/>
          <p14:tracePt t="85398" x="985838" y="5676900"/>
          <p14:tracePt t="85409" x="950913" y="5702300"/>
          <p14:tracePt t="85413" x="900113" y="5727700"/>
          <p14:tracePt t="85425" x="866775" y="5745163"/>
          <p14:tracePt t="85430" x="815975" y="5778500"/>
          <p14:tracePt t="85442" x="781050" y="5795963"/>
          <p14:tracePt t="85445" x="714375" y="5846763"/>
          <p14:tracePt t="85458" x="679450" y="5864225"/>
          <p14:tracePt t="85461" x="654050" y="5880100"/>
          <p14:tracePt t="85473" x="636588" y="5905500"/>
          <p14:tracePt t="85477" x="620713" y="5922963"/>
          <p14:tracePt t="85490" x="603250" y="5922963"/>
          <p14:tracePt t="85493" x="595313" y="5932488"/>
          <p14:tracePt t="85506" x="595313" y="5940425"/>
          <p14:tracePt t="85586" x="603250" y="5948363"/>
          <p14:tracePt t="85589" x="611188" y="5948363"/>
          <p14:tracePt t="85601" x="620713" y="5948363"/>
          <p14:tracePt t="85606" x="646113" y="5948363"/>
          <p14:tracePt t="85618" x="661988" y="5948363"/>
          <p14:tracePt t="85623" x="679450" y="5948363"/>
          <p14:tracePt t="85633" x="730250" y="5948363"/>
          <p14:tracePt t="85638" x="755650" y="5948363"/>
          <p14:tracePt t="85650" x="781050" y="5948363"/>
          <p14:tracePt t="85653" x="798513" y="5948363"/>
          <p14:tracePt t="85665" x="823913" y="5948363"/>
          <p14:tracePt t="85669" x="831850" y="5948363"/>
          <p14:tracePt t="85682" x="841375" y="5948363"/>
          <p14:tracePt t="85685" x="858838" y="5948363"/>
          <p14:tracePt t="85698" x="874713" y="5948363"/>
          <p14:tracePt t="85714" x="884238" y="5948363"/>
          <p14:tracePt t="85717" x="892175" y="5948363"/>
          <p14:tracePt t="85729" x="917575" y="5948363"/>
          <p14:tracePt t="85733" x="935038" y="5948363"/>
          <p14:tracePt t="85745" x="960438" y="5940425"/>
          <p14:tracePt t="85749" x="976313" y="5932488"/>
          <p14:tracePt t="85761" x="1003300" y="5922963"/>
          <p14:tracePt t="85765" x="1044575" y="5922963"/>
          <p14:tracePt t="85777" x="1104900" y="5915025"/>
          <p14:tracePt t="85781" x="1163638" y="5915025"/>
          <p14:tracePt t="85793" x="1249363" y="5915025"/>
          <p14:tracePt t="85798" x="1333500" y="5915025"/>
          <p14:tracePt t="85810" x="1444625" y="5915025"/>
          <p14:tracePt t="85814" x="1639888" y="5915025"/>
          <p14:tracePt t="85825" x="1766888" y="5915025"/>
          <p14:tracePt t="85829" x="1911350" y="5915025"/>
          <p14:tracePt t="85841" x="2047875" y="5915025"/>
          <p14:tracePt t="85845" x="2192338" y="5932488"/>
          <p14:tracePt t="85857" x="2336800" y="5932488"/>
          <p14:tracePt t="85862" x="2446338" y="5940425"/>
          <p14:tracePt t="85873" x="2557463" y="5957888"/>
          <p14:tracePt t="85891" x="2828925" y="5991225"/>
          <p14:tracePt t="85893" x="2897188" y="5991225"/>
          <p14:tracePt t="85905" x="2955925" y="5999163"/>
          <p14:tracePt t="85909" x="2998788" y="5999163"/>
          <p14:tracePt t="85922" x="3049588" y="6008688"/>
          <p14:tracePt t="85925" x="3084513" y="6016625"/>
          <p14:tracePt t="85938" x="3100388" y="6016625"/>
          <p14:tracePt t="85941" x="3135313" y="6016625"/>
          <p14:tracePt t="85953" x="3143250" y="6016625"/>
          <p14:tracePt t="85957" x="3152775" y="6016625"/>
          <p14:tracePt t="86002" x="3160713" y="6016625"/>
          <p14:tracePt t="86018" x="3168650" y="6016625"/>
          <p14:tracePt t="86021" x="3178175" y="6016625"/>
          <p14:tracePt t="86034" x="3203575" y="6016625"/>
          <p14:tracePt t="86037" x="3228975" y="6016625"/>
          <p14:tracePt t="86049" x="3254375" y="6016625"/>
          <p14:tracePt t="86054" x="3297238" y="6016625"/>
          <p14:tracePt t="86066" x="3373438" y="6024563"/>
          <p14:tracePt t="86071" x="3432175" y="6034088"/>
          <p14:tracePt t="86081" x="3475038" y="6059488"/>
          <p14:tracePt t="86085" x="3543300" y="6076950"/>
          <p14:tracePt t="86097" x="3586163" y="6084888"/>
          <p14:tracePt t="86101" x="3636963" y="6102350"/>
          <p14:tracePt t="86113" x="3670300" y="6110288"/>
          <p14:tracePt t="86117" x="3695700" y="6118225"/>
          <p14:tracePt t="86130" x="3729038" y="6118225"/>
          <p14:tracePt t="86133" x="3746500" y="6118225"/>
          <p14:tracePt t="86146" x="3756025" y="6118225"/>
          <p14:tracePt t="86149" x="3763963" y="6118225"/>
          <p14:tracePt t="86197" x="3771900" y="6118225"/>
          <p14:tracePt t="86214" x="3781425" y="6110288"/>
          <p14:tracePt t="86225" x="3789363" y="6102350"/>
          <p14:tracePt t="86229" x="3797300" y="6102350"/>
          <p14:tracePt t="86241" x="3806825" y="6102350"/>
          <p14:tracePt t="86245" x="3814763" y="6102350"/>
          <p14:tracePt t="86257" x="3832225" y="6092825"/>
          <p14:tracePt t="86261" x="3848100" y="6092825"/>
          <p14:tracePt t="86273" x="3865563" y="6092825"/>
          <p14:tracePt t="86278" x="3890963" y="6092825"/>
          <p14:tracePt t="86289" x="3908425" y="6092825"/>
          <p14:tracePt t="86293" x="3933825" y="6092825"/>
          <p14:tracePt t="86305" x="3959225" y="6092825"/>
          <p14:tracePt t="86310" x="3992563" y="6092825"/>
          <p14:tracePt t="86321" x="4010025" y="6092825"/>
          <p14:tracePt t="86325" x="4035425" y="6092825"/>
          <p14:tracePt t="86337" x="4044950" y="6092825"/>
          <p14:tracePt t="86341" x="4070350" y="6092825"/>
          <p14:tracePt t="86354" x="4086225" y="6092825"/>
          <p14:tracePt t="86357" x="4095750" y="6092825"/>
          <p14:tracePt t="86370" x="4111625" y="6092825"/>
          <p14:tracePt t="86373" x="4129088" y="6092825"/>
          <p14:tracePt t="86386" x="4137025" y="6092825"/>
          <p14:tracePt t="86389" x="4146550" y="6092825"/>
          <p14:tracePt t="86401" x="4154488" y="6092825"/>
          <p14:tracePt t="86405" x="4162425" y="6084888"/>
          <p14:tracePt t="86418" x="4179888" y="6084888"/>
          <p14:tracePt t="86433" x="4187825" y="6076950"/>
          <p14:tracePt t="86438" x="4205288" y="6076950"/>
          <p14:tracePt t="86449" x="4214813" y="6076950"/>
          <p14:tracePt t="86454" x="4230688" y="6067425"/>
          <p14:tracePt t="86465" x="4248150" y="6067425"/>
          <p14:tracePt t="86470" x="4256088" y="6067425"/>
          <p14:tracePt t="86481" x="4265613" y="6067425"/>
          <p14:tracePt t="86497" x="4273550" y="6067425"/>
          <p14:tracePt t="86546" x="4273550" y="6049963"/>
          <p14:tracePt t="86564" x="4248150" y="6034088"/>
          <p14:tracePt t="86567" x="4230688" y="6016625"/>
          <p14:tracePt t="86580" x="4205288" y="6008688"/>
          <p14:tracePt t="86583" x="4162425" y="5991225"/>
          <p14:tracePt t="86595" x="4129088" y="5983288"/>
          <p14:tracePt t="86599" x="4086225" y="5983288"/>
          <p14:tracePt t="86611" x="4027488" y="5973763"/>
          <p14:tracePt t="86615" x="3976688" y="5973763"/>
          <p14:tracePt t="86627" x="3890963" y="5973763"/>
          <p14:tracePt t="86631" x="3848100" y="5973763"/>
          <p14:tracePt t="86643" x="3832225" y="5973763"/>
          <p14:tracePt t="86647" x="3814763" y="5973763"/>
          <p14:tracePt t="86660" x="3806825" y="5973763"/>
          <p14:tracePt t="86840" x="3789363" y="5973763"/>
          <p14:tracePt t="86852" x="3756025" y="5973763"/>
          <p14:tracePt t="86855" x="3713163" y="5983288"/>
          <p14:tracePt t="86867" x="3652838" y="5983288"/>
          <p14:tracePt t="86871" x="3543300" y="5983288"/>
          <p14:tracePt t="86887" x="3467100" y="5983288"/>
          <p14:tracePt t="86887" x="3355975" y="5983288"/>
          <p14:tracePt t="86899" x="3254375" y="5983288"/>
          <p14:tracePt t="86903" x="3143250" y="5983288"/>
          <p14:tracePt t="86916" x="3033713" y="5965825"/>
          <p14:tracePt t="86919" x="2930525" y="5957888"/>
          <p14:tracePt t="86932" x="2811463" y="5948363"/>
          <p14:tracePt t="86935" x="2659063" y="5932488"/>
          <p14:tracePt t="86948" x="2557463" y="5922963"/>
          <p14:tracePt t="86952" x="2481263" y="5905500"/>
          <p14:tracePt t="86964" x="2420938" y="5889625"/>
          <p14:tracePt t="86967" x="2379663" y="5880100"/>
          <p14:tracePt t="86980" x="2344738" y="5872163"/>
          <p14:tracePt t="86983" x="2319338" y="5864225"/>
          <p14:tracePt t="86996" x="2311400" y="5864225"/>
          <p14:tracePt t="86999" x="2301875" y="5864225"/>
          <p14:tracePt t="87076" x="2301875" y="5854700"/>
          <p14:tracePt t="87091" x="2311400" y="5846763"/>
          <p14:tracePt t="87332" x="2293938" y="5838825"/>
          <p14:tracePt t="87335" x="2286000" y="5838825"/>
          <p14:tracePt t="87348" x="2251075" y="5838825"/>
          <p14:tracePt t="87351" x="2200275" y="5829300"/>
          <p14:tracePt t="87363" x="2157413" y="5821363"/>
          <p14:tracePt t="87368" x="2098675" y="5813425"/>
          <p14:tracePt t="87379" x="2055813" y="5803900"/>
          <p14:tracePt t="87384" x="2005013" y="5803900"/>
          <p14:tracePt t="87396" x="1946275" y="5788025"/>
          <p14:tracePt t="87399" x="1936750" y="5788025"/>
          <p14:tracePt t="87412" x="1920875" y="5788025"/>
          <p14:tracePt t="87415" x="1911350" y="5788025"/>
          <p14:tracePt t="87796" x="1911350" y="5770563"/>
          <p14:tracePt t="87799" x="1911350" y="5761038"/>
          <p14:tracePt t="87812" x="1911350" y="5719763"/>
          <p14:tracePt t="87817" x="1911350" y="5641975"/>
          <p14:tracePt t="87828" x="1954213" y="5514975"/>
          <p14:tracePt t="87831" x="1987550" y="5387975"/>
          <p14:tracePt t="87844" x="2047875" y="5235575"/>
          <p14:tracePt t="87847" x="2116138" y="5048250"/>
          <p14:tracePt t="87860" x="2192338" y="4868863"/>
          <p14:tracePt t="87864" x="2268538" y="4657725"/>
          <p14:tracePt t="87883" x="2455863" y="4044950"/>
          <p14:tracePt t="87891" x="2481263" y="3976688"/>
          <p14:tracePt t="87896" x="2497138" y="3908425"/>
          <p14:tracePt t="87908" x="2497138" y="3883025"/>
          <p14:tracePt t="87911" x="2497138" y="3857625"/>
          <p14:tracePt t="87923" x="2497138" y="3841750"/>
          <p14:tracePt t="87927" x="2497138" y="3832225"/>
          <p14:tracePt t="87940" x="2497138" y="3824288"/>
          <p14:tracePt t="87943" x="2497138" y="3816350"/>
          <p14:tracePt t="87955" x="2489200" y="3806825"/>
          <p14:tracePt t="87959" x="2489200" y="3790950"/>
          <p14:tracePt t="87971" x="2471738" y="3773488"/>
          <p14:tracePt t="87975" x="2455863" y="3748088"/>
          <p14:tracePt t="87988" x="2430463" y="3738563"/>
          <p14:tracePt t="87991" x="2405063" y="3722688"/>
          <p14:tracePt t="88003" x="2379663" y="3705225"/>
          <p14:tracePt t="88007" x="2362200" y="3687763"/>
          <p14:tracePt t="88022" x="2336800" y="3687763"/>
          <p14:tracePt t="88025" x="2319338" y="3679825"/>
          <p14:tracePt t="88037" x="2311400" y="3679825"/>
          <p14:tracePt t="88041" x="2301875" y="3679825"/>
          <p14:tracePt t="88085" x="2311400" y="3679825"/>
          <p14:tracePt t="88101" x="2336800" y="3679825"/>
          <p14:tracePt t="88105" x="2362200" y="3679825"/>
          <p14:tracePt t="88117" x="2413000" y="3679825"/>
          <p14:tracePt t="88121" x="2471738" y="3646488"/>
          <p14:tracePt t="88133" x="2565400" y="3586163"/>
          <p14:tracePt t="88137" x="2616200" y="3535363"/>
          <p14:tracePt t="88149" x="2651125" y="3502025"/>
          <p14:tracePt t="88153" x="2693988" y="3433763"/>
          <p14:tracePt t="88166" x="2727325" y="3373438"/>
          <p14:tracePt t="88169" x="2744788" y="3314700"/>
          <p14:tracePt t="88183" x="2770188" y="3263900"/>
          <p14:tracePt t="88185" x="2778125" y="3203575"/>
          <p14:tracePt t="88199" x="2786063" y="3127375"/>
          <p14:tracePt t="88201" x="2786063" y="3101975"/>
          <p14:tracePt t="88213" x="2786063" y="3076575"/>
          <p14:tracePt t="88217" x="2786063" y="3059113"/>
          <p14:tracePt t="88230" x="2786063" y="3051175"/>
          <p14:tracePt t="88233" x="2786063" y="3041650"/>
          <p14:tracePt t="88330" x="2778125" y="3067050"/>
          <p14:tracePt t="88341" x="2752725" y="3135313"/>
          <p14:tracePt t="88345" x="2701925" y="3221038"/>
          <p14:tracePt t="88357" x="2659063" y="3330575"/>
          <p14:tracePt t="88361" x="2600325" y="3441700"/>
          <p14:tracePt t="88373" x="2540000" y="3560763"/>
          <p14:tracePt t="88377" x="2420938" y="3824288"/>
          <p14:tracePt t="88389" x="2336800" y="3986213"/>
          <p14:tracePt t="88393" x="2260600" y="4121150"/>
          <p14:tracePt t="88405" x="2200275" y="4283075"/>
          <p14:tracePt t="88409" x="2141538" y="4394200"/>
          <p14:tracePt t="88421" x="2081213" y="4513263"/>
          <p14:tracePt t="88425" x="2047875" y="4605338"/>
          <p14:tracePt t="88437" x="2012950" y="4665663"/>
          <p14:tracePt t="88441" x="1997075" y="4741863"/>
          <p14:tracePt t="88453" x="1987550" y="4767263"/>
          <p14:tracePt t="88457" x="1987550" y="4784725"/>
          <p14:tracePt t="88470" x="1987550" y="4802188"/>
          <p14:tracePt t="88473" x="1987550" y="4818063"/>
          <p14:tracePt t="88490" x="1987550" y="4835525"/>
          <p14:tracePt t="88501" x="1987550" y="4860925"/>
          <p14:tracePt t="88505" x="1987550" y="4868863"/>
          <p14:tracePt t="88517" x="1997075" y="4886325"/>
          <p14:tracePt t="88521" x="1997075" y="4911725"/>
          <p14:tracePt t="88533" x="2005013" y="4919663"/>
          <p14:tracePt t="88537" x="2012950" y="4929188"/>
          <p14:tracePt t="88550" x="2012950" y="4937125"/>
          <p14:tracePt t="88553" x="2012950" y="4946650"/>
          <p14:tracePt t="88597" x="2012950" y="4954588"/>
          <p14:tracePt t="88614" x="2012950" y="4962525"/>
          <p14:tracePt t="88617" x="2005013" y="4962525"/>
          <p14:tracePt t="88630" x="2005013" y="4979988"/>
          <p14:tracePt t="88633" x="2005013" y="4987925"/>
          <p14:tracePt t="88649" x="1997075" y="4987925"/>
          <p14:tracePt t="88661" x="1997075" y="4997450"/>
          <p14:tracePt t="89423" x="1997075" y="5005388"/>
          <p14:tracePt t="89439" x="2030413" y="5038725"/>
          <p14:tracePt t="89443" x="2124075" y="5106988"/>
          <p14:tracePt t="89455" x="2327275" y="5235575"/>
          <p14:tracePt t="89459" x="2641600" y="5421313"/>
          <p14:tracePt t="89472" x="3049588" y="5575300"/>
          <p14:tracePt t="89475" x="3482975" y="5710238"/>
          <p14:tracePt t="89488" x="4732338" y="5905500"/>
          <p14:tracePt t="89491" x="5284788" y="5948363"/>
          <p14:tracePt t="89503" x="5862638" y="5948363"/>
          <p14:tracePt t="89507" x="6440488" y="5948363"/>
          <p14:tracePt t="89521" x="6983413" y="5940425"/>
          <p14:tracePt t="89523" x="7485063" y="5897563"/>
          <p14:tracePt t="89536" x="7900988" y="5838825"/>
          <p14:tracePt t="89539" x="8266113" y="5788025"/>
          <p14:tracePt t="89552" x="8572500" y="5719763"/>
          <p14:tracePt t="89555" x="8810625" y="5641975"/>
          <p14:tracePt t="89567" x="8937625" y="5600700"/>
          <p14:tracePt t="89571" x="8963025" y="5575300"/>
          <p14:tracePt t="89583" x="8980488" y="5557838"/>
          <p14:tracePt t="89587" x="8988425" y="5540375"/>
          <p14:tracePt t="89599" x="8988425" y="5514975"/>
          <p14:tracePt t="89603" x="8988425" y="5497513"/>
          <p14:tracePt t="89615" x="8980488" y="5472113"/>
          <p14:tracePt t="89620" x="8963025" y="5430838"/>
          <p14:tracePt t="89631" x="8921750" y="5380038"/>
          <p14:tracePt t="89635" x="8904288" y="5353050"/>
          <p14:tracePt t="89647" x="8869363" y="5319713"/>
          <p14:tracePt t="89651" x="8853488" y="5302250"/>
          <p14:tracePt t="89663" x="8843963" y="5276850"/>
          <p14:tracePt t="89668" x="8828088" y="5260975"/>
          <p14:tracePt t="89679" x="8818563" y="5243513"/>
          <p14:tracePt t="89695" x="8818563" y="5226050"/>
          <p14:tracePt t="89699" x="8828088" y="5208588"/>
          <p14:tracePt t="89712" x="8853488" y="5200650"/>
          <p14:tracePt t="89715" x="8878888" y="5183188"/>
          <p14:tracePt t="89728" x="8894763" y="5167313"/>
          <p14:tracePt t="89731" x="8929688" y="5149850"/>
          <p14:tracePt t="89744" x="8963025" y="5132388"/>
          <p14:tracePt t="89748" x="8988425" y="5124450"/>
          <p14:tracePt t="89760" x="9031288" y="5106988"/>
          <p14:tracePt t="89763" x="9056688" y="5106988"/>
          <p14:tracePt t="89776" x="9074150" y="5099050"/>
          <p14:tracePt t="89780" x="9099550" y="5099050"/>
          <p14:tracePt t="89791" x="9117013" y="5091113"/>
          <p14:tracePt t="89795" x="9132888" y="5091113"/>
          <p14:tracePt t="89807" x="9150350" y="5081588"/>
          <p14:tracePt t="89811" x="9167813" y="5073650"/>
          <p14:tracePt t="89823" x="9183688" y="5064125"/>
          <p14:tracePt t="89839" x="9193213" y="5064125"/>
          <p14:tracePt t="89920" x="9201150" y="5064125"/>
          <p14:tracePt t="89923" x="9201150" y="5056188"/>
          <p14:tracePt t="89935" x="9209088" y="5048250"/>
          <p14:tracePt t="90000" x="9209088" y="5056188"/>
          <p14:tracePt t="90003" x="9209088" y="5064125"/>
          <p14:tracePt t="90020" x="9201150" y="5073650"/>
          <p14:tracePt t="90031" x="9193213" y="5081588"/>
          <p14:tracePt t="90035" x="9183688" y="5091113"/>
          <p14:tracePt t="90047" x="9175750" y="5091113"/>
          <p14:tracePt t="90051" x="9167813" y="5099050"/>
          <p14:tracePt t="90063" x="9158288" y="5106988"/>
          <p14:tracePt t="90223" x="9150350" y="5106988"/>
          <p14:tracePt t="92100" x="9142413" y="5106988"/>
          <p14:tracePt t="92104" x="9132888" y="5099050"/>
          <p14:tracePt t="92115" x="9124950" y="5081588"/>
          <p14:tracePt t="92119" x="9117013" y="5030788"/>
          <p14:tracePt t="92131" x="9117013" y="4937125"/>
          <p14:tracePt t="92135" x="9117013" y="4810125"/>
          <p14:tracePt t="92147" x="9158288" y="4622800"/>
          <p14:tracePt t="92151" x="9371013" y="4070350"/>
          <p14:tracePt t="92164" x="9550400" y="3679825"/>
          <p14:tracePt t="92167" x="9796463" y="3228975"/>
          <p14:tracePt t="92180" x="10101263" y="2795588"/>
          <p14:tracePt t="92184" x="10415588" y="2362200"/>
          <p14:tracePt t="92196" x="10721975" y="1954213"/>
          <p14:tracePt t="92200" x="10985500" y="1649413"/>
          <p14:tracePt t="92212" x="11188700" y="1411288"/>
          <p14:tracePt t="92215" x="11325225" y="1274763"/>
          <p14:tracePt t="92228" x="11452225" y="1122363"/>
          <p14:tracePt t="92231" x="11530013" y="977900"/>
          <p14:tracePt t="92243" x="11588750" y="866775"/>
          <p14:tracePt t="92247" x="11606213" y="747713"/>
          <p14:tracePt t="92259" x="11622088" y="636588"/>
          <p14:tracePt t="92263" x="11622088" y="552450"/>
          <p14:tracePt t="92275" x="11596688" y="433388"/>
          <p14:tracePt t="92279" x="11563350" y="382588"/>
          <p14:tracePt t="92291" x="11537950" y="357188"/>
          <p14:tracePt t="92295" x="11503025" y="331788"/>
          <p14:tracePt t="92307" x="11469688" y="314325"/>
          <p14:tracePt t="92311" x="11444288" y="306388"/>
          <p14:tracePt t="92323" x="11418888" y="306388"/>
          <p14:tracePt t="92327" x="11393488" y="306388"/>
          <p14:tracePt t="92339" x="11360150" y="306388"/>
          <p14:tracePt t="92343" x="11333163" y="314325"/>
          <p14:tracePt t="92355" x="11317288" y="331788"/>
          <p14:tracePt t="92359" x="11299825" y="339725"/>
          <p14:tracePt t="92403" x="11299825" y="347663"/>
          <p14:tracePt t="92420" x="11282363" y="347663"/>
          <p14:tracePt t="92435" x="11274425" y="357188"/>
          <p14:tracePt t="92439" x="11249025" y="374650"/>
          <p14:tracePt t="92451" x="11215688" y="407988"/>
          <p14:tracePt t="92455" x="11155363" y="492125"/>
          <p14:tracePt t="92468" x="11112500" y="560388"/>
          <p14:tracePt t="92472" x="11071225" y="620713"/>
          <p14:tracePt t="92483" x="11018838" y="688975"/>
          <p14:tracePt t="92487" x="10960100" y="755650"/>
          <p14:tracePt t="92500" x="10901363" y="833438"/>
          <p14:tracePt t="92503" x="10841038" y="909638"/>
          <p14:tracePt t="92516" x="10782300" y="1003300"/>
          <p14:tracePt t="92520" x="10704513" y="1155700"/>
          <p14:tracePt t="92532" x="10645775" y="1249363"/>
          <p14:tracePt t="92535" x="10602913" y="1333500"/>
          <p14:tracePt t="92548" x="10560050" y="1411288"/>
          <p14:tracePt t="92551" x="10518775" y="1487488"/>
          <p14:tracePt t="92564" x="10493375" y="1555750"/>
          <p14:tracePt t="92567" x="10475913" y="1614488"/>
          <p14:tracePt t="92580" x="10475913" y="1649413"/>
          <p14:tracePt t="92583" x="10458450" y="1682750"/>
          <p14:tracePt t="92600" x="10458450" y="1690688"/>
          <p14:tracePt t="92612" x="10458450" y="1700213"/>
          <p14:tracePt t="92776" x="10458450" y="1690688"/>
          <p14:tracePt t="92804" x="10458450" y="1674813"/>
          <p14:tracePt t="92807" x="10458450" y="1665288"/>
          <p14:tracePt t="92823" x="10458450" y="1649413"/>
          <p14:tracePt t="92836" x="10467975" y="1631950"/>
          <p14:tracePt t="92852" x="10467975" y="1614488"/>
          <p14:tracePt t="92855" x="10467975" y="1606550"/>
          <p14:tracePt t="92868" x="10467975" y="1589088"/>
          <p14:tracePt t="92888" x="10467975" y="1555750"/>
          <p14:tracePt t="92905" x="10467975" y="1538288"/>
          <p14:tracePt t="92919" x="10458450" y="1538288"/>
          <p14:tracePt t="92921" x="10450513" y="1530350"/>
          <p14:tracePt t="92937" x="10442575" y="1530350"/>
          <p14:tracePt t="92950" x="10425113" y="1520825"/>
          <p14:tracePt t="92954" x="10415588" y="1520825"/>
          <p14:tracePt t="92966" x="10399713" y="1512888"/>
          <p14:tracePt t="92969" x="10390188" y="1512888"/>
          <p14:tracePt t="92982" x="10382250" y="1512888"/>
          <p14:tracePt t="92986" x="10364788" y="1504950"/>
          <p14:tracePt t="92998" x="10356850" y="1504950"/>
          <p14:tracePt t="93004" x="10331450" y="1504950"/>
          <p14:tracePt t="93014" x="10306050" y="1504950"/>
          <p14:tracePt t="93017" x="10237788" y="1504950"/>
          <p14:tracePt t="93030" x="10194925" y="1504950"/>
          <p14:tracePt t="93034" x="10153650" y="1495425"/>
          <p14:tracePt t="93046" x="10110788" y="1495425"/>
          <p14:tracePt t="93049" x="10067925" y="1495425"/>
          <p14:tracePt t="93061" x="10017125" y="1487488"/>
          <p14:tracePt t="93065" x="9940925" y="1462088"/>
          <p14:tracePt t="93078" x="9898063" y="1444625"/>
          <p14:tracePt t="93081" x="9796463" y="1411288"/>
          <p14:tracePt t="93093" x="9720263" y="1393825"/>
          <p14:tracePt t="93097" x="9667875" y="1368425"/>
          <p14:tracePt t="93110" x="9609138" y="1360488"/>
          <p14:tracePt t="93113" x="9566275" y="1360488"/>
          <p14:tracePt t="93126" x="9523413" y="1350963"/>
          <p14:tracePt t="93130" x="9472613" y="1350963"/>
          <p14:tracePt t="93141" x="9456738" y="1350963"/>
          <p14:tracePt t="93145" x="9439275" y="1350963"/>
          <p14:tracePt t="93157" x="9439275" y="1343025"/>
          <p14:tracePt t="93598" x="9439275" y="1350963"/>
          <p14:tracePt t="93601" x="9439275" y="1360488"/>
          <p14:tracePt t="93613" x="9439275" y="1385888"/>
          <p14:tracePt t="93617" x="9439275" y="1393825"/>
          <p14:tracePt t="93630" x="9439275" y="1401763"/>
          <p14:tracePt t="93634" x="9439275" y="1427163"/>
          <p14:tracePt t="93646" x="9439275" y="1436688"/>
          <p14:tracePt t="93651" x="9439275" y="1444625"/>
          <p14:tracePt t="94053" x="9396413" y="1444625"/>
          <p14:tracePt t="94057" x="9328150" y="1444625"/>
          <p14:tracePt t="94069" x="9132888" y="1444625"/>
          <p14:tracePt t="94073" x="8843963" y="1444625"/>
          <p14:tracePt t="94085" x="8488363" y="1419225"/>
          <p14:tracePt t="94089" x="8070850" y="1385888"/>
          <p14:tracePt t="94101" x="6889750" y="1257300"/>
          <p14:tracePt t="94105" x="6364288" y="1223963"/>
          <p14:tracePt t="94117" x="5870575" y="1181100"/>
          <p14:tracePt t="94121" x="5368925" y="1163638"/>
          <p14:tracePt t="94133" x="4876800" y="1138238"/>
          <p14:tracePt t="94137" x="4443413" y="1122363"/>
          <p14:tracePt t="94150" x="4060825" y="1104900"/>
          <p14:tracePt t="94153" x="3746500" y="1104900"/>
          <p14:tracePt t="94166" x="3482975" y="1104900"/>
          <p14:tracePt t="94169" x="3279775" y="1104900"/>
          <p14:tracePt t="94182" x="3152775" y="1104900"/>
          <p14:tracePt t="94185" x="3067050" y="1112838"/>
          <p14:tracePt t="94197" x="3067050" y="1130300"/>
          <p14:tracePt t="94201" x="3067050" y="1155700"/>
          <p14:tracePt t="94213" x="3074988" y="1189038"/>
          <p14:tracePt t="94217" x="3100388" y="1223963"/>
          <p14:tracePt t="94230" x="3135313" y="1274763"/>
          <p14:tracePt t="94233" x="3160713" y="1308100"/>
          <p14:tracePt t="94246" x="3178175" y="1343025"/>
          <p14:tracePt t="94250" x="3194050" y="1368425"/>
          <p14:tracePt t="94262" x="3203575" y="1393825"/>
          <p14:tracePt t="94265" x="3211513" y="1411288"/>
          <p14:tracePt t="94278" x="3211513" y="1419225"/>
          <p14:tracePt t="94282" x="3211513" y="1427163"/>
          <p14:tracePt t="94293" x="3211513" y="1436688"/>
          <p14:tracePt t="94313" x="3211513" y="1452563"/>
          <p14:tracePt t="94325" x="3203575" y="1462088"/>
          <p14:tracePt t="94329" x="3194050" y="1477963"/>
          <p14:tracePt t="94341" x="3178175" y="1495425"/>
          <p14:tracePt t="94345" x="3168650" y="1504950"/>
          <p14:tracePt t="94357" x="3152775" y="1520825"/>
          <p14:tracePt t="94361" x="3143250" y="1530350"/>
          <p14:tracePt t="94373" x="3109913" y="1538288"/>
          <p14:tracePt t="94377" x="3092450" y="1546225"/>
          <p14:tracePt t="94391" x="3059113" y="1555750"/>
          <p14:tracePt t="94395" x="3016250" y="1555750"/>
          <p14:tracePt t="94407" x="2965450" y="1563688"/>
          <p14:tracePt t="94411" x="2905125" y="1563688"/>
          <p14:tracePt t="94424" x="2846388" y="1571625"/>
          <p14:tracePt t="94427" x="2803525" y="1571625"/>
          <p14:tracePt t="94440" x="2735263" y="1589088"/>
          <p14:tracePt t="94443" x="2684463" y="1589088"/>
          <p14:tracePt t="94456" x="2668588" y="1589088"/>
          <p14:tracePt t="94459" x="2651125" y="1589088"/>
          <p14:tracePt t="94472" x="2641600" y="1589088"/>
          <p14:tracePt t="96972" x="2659063" y="1571625"/>
          <p14:tracePt t="96975" x="2676525" y="1563688"/>
          <p14:tracePt t="96988" x="2684463" y="1563688"/>
          <p14:tracePt t="97132" x="2693988" y="1563688"/>
          <p14:tracePt t="97135" x="2719388" y="1563688"/>
          <p14:tracePt t="97148" x="2744788" y="1555750"/>
          <p14:tracePt t="97151" x="2778125" y="1555750"/>
          <p14:tracePt t="97163" x="2828925" y="1546225"/>
          <p14:tracePt t="97167" x="2889250" y="1546225"/>
          <p14:tracePt t="97180" x="2990850" y="1530350"/>
          <p14:tracePt t="97183" x="3100388" y="1530350"/>
          <p14:tracePt t="97195" x="3228975" y="1530350"/>
          <p14:tracePt t="97200" x="3551238" y="1520825"/>
          <p14:tracePt t="97211" x="3756025" y="1520825"/>
          <p14:tracePt t="97215" x="4017963" y="1520825"/>
          <p14:tracePt t="97230" x="4281488" y="1504950"/>
          <p14:tracePt t="97233" x="4570413" y="1504950"/>
          <p14:tracePt t="97245" x="4894263" y="1504950"/>
          <p14:tracePt t="97249" x="5216525" y="1512888"/>
          <p14:tracePt t="97261" x="5565775" y="1530350"/>
          <p14:tracePt t="97266" x="6167438" y="1546225"/>
          <p14:tracePt t="97277" x="6499225" y="1563688"/>
          <p14:tracePt t="97281" x="6788150" y="1581150"/>
          <p14:tracePt t="97293" x="7051675" y="1581150"/>
          <p14:tracePt t="97298" x="7281863" y="1581150"/>
          <p14:tracePt t="97309" x="7527925" y="1597025"/>
          <p14:tracePt t="97313" x="7731125" y="1597025"/>
          <p14:tracePt t="97325" x="7935913" y="1597025"/>
          <p14:tracePt t="97329" x="8088313" y="1597025"/>
          <p14:tracePt t="97341" x="8215313" y="1597025"/>
          <p14:tracePt t="97346" x="8326438" y="1597025"/>
          <p14:tracePt t="97357" x="8453438" y="1597025"/>
          <p14:tracePt t="97361" x="8564563" y="1581150"/>
          <p14:tracePt t="97374" x="8683625" y="1581150"/>
          <p14:tracePt t="97377" x="8793163" y="1571625"/>
          <p14:tracePt t="97391" x="9005888" y="1571625"/>
          <p14:tracePt t="97393" x="9132888" y="1571625"/>
          <p14:tracePt t="97407" x="9277350" y="1571625"/>
          <p14:tracePt t="97409" x="9431338" y="1589088"/>
          <p14:tracePt t="97422" x="9634538" y="1631950"/>
          <p14:tracePt t="97425" x="9855200" y="1674813"/>
          <p14:tracePt t="97437" x="10110788" y="1716088"/>
          <p14:tracePt t="97441" x="10339388" y="1784350"/>
          <p14:tracePt t="97453" x="10807700" y="1946275"/>
          <p14:tracePt t="97458" x="11044238" y="2022475"/>
          <p14:tracePt t="97469" x="11291888" y="2133600"/>
          <p14:tracePt t="97473" x="11512550" y="2243138"/>
          <p14:tracePt t="97486" x="11766550" y="2397125"/>
          <p14:tracePt t="97490" x="11936413" y="2516188"/>
          <p14:tracePt t="97502" x="12141200" y="26431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707" y="0"/>
            <a:ext cx="1152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12A33-FF62-E940-A991-A1DCAD2C9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665"/>
            <a:ext cx="12192000" cy="6136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E3819F-819C-C248-A849-8D7136799125}"/>
              </a:ext>
            </a:extLst>
          </p:cNvPr>
          <p:cNvSpPr/>
          <p:nvPr/>
        </p:nvSpPr>
        <p:spPr>
          <a:xfrm>
            <a:off x="954155" y="6152322"/>
            <a:ext cx="6828183" cy="3279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If you can, write your ideas in your exercise book please.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7B8996-C612-4309-815C-D7D0BA866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2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05"/>
    </mc:Choice>
    <mc:Fallback>
      <p:transition spd="slow" advTm="6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39" x="12106275" y="4470400"/>
          <p14:tracePt t="47843" x="12047538" y="4495800"/>
          <p14:tracePt t="47855" x="11988800" y="4521200"/>
          <p14:tracePt t="47859" x="11936413" y="4538663"/>
          <p14:tracePt t="47870" x="11885613" y="4554538"/>
          <p14:tracePt t="47874" x="11801475" y="4579938"/>
          <p14:tracePt t="47886" x="11758613" y="4589463"/>
          <p14:tracePt t="47901" x="11707813" y="4597400"/>
          <p14:tracePt t="47903" x="11664950" y="4597400"/>
          <p14:tracePt t="47906" x="11631613" y="4605338"/>
          <p14:tracePt t="47919" x="11588750" y="4614863"/>
          <p14:tracePt t="47922" x="11555413" y="4614863"/>
          <p14:tracePt t="47935" x="11512550" y="4614863"/>
          <p14:tracePt t="47938" x="11452225" y="4622800"/>
          <p14:tracePt t="47951" x="11410950" y="4622800"/>
          <p14:tracePt t="47955" x="11376025" y="4622800"/>
          <p14:tracePt t="47967" x="11333163" y="4622800"/>
          <p14:tracePt t="47970" x="11291888" y="4622800"/>
          <p14:tracePt t="47983" x="11249025" y="4622800"/>
          <p14:tracePt t="47987" x="11188700" y="4622800"/>
          <p14:tracePt t="48000" x="11147425" y="4622800"/>
          <p14:tracePt t="48002" x="11061700" y="4622800"/>
          <p14:tracePt t="48016" x="11002963" y="4614863"/>
          <p14:tracePt t="48018" x="10960100" y="4614863"/>
          <p14:tracePt t="48030" x="10909300" y="4605338"/>
          <p14:tracePt t="48034" x="10848975" y="4597400"/>
          <p14:tracePt t="48047" x="10807700" y="4579938"/>
          <p14:tracePt t="48051" x="10756900" y="4572000"/>
          <p14:tracePt t="48063" x="10704513" y="4572000"/>
          <p14:tracePt t="48067" x="10645775" y="4564063"/>
          <p14:tracePt t="48079" x="10585450" y="4554538"/>
          <p14:tracePt t="48083" x="10509250" y="4546600"/>
          <p14:tracePt t="48095" x="10450513" y="4538663"/>
          <p14:tracePt t="48099" x="10399713" y="4529138"/>
          <p14:tracePt t="48111" x="10348913" y="4529138"/>
          <p14:tracePt t="48114" x="10288588" y="4513263"/>
          <p14:tracePt t="48127" x="10186988" y="4495800"/>
          <p14:tracePt t="48130" x="10110788" y="4478338"/>
          <p14:tracePt t="48143" x="10025063" y="4460875"/>
          <p14:tracePt t="48146" x="9940925" y="4452938"/>
          <p14:tracePt t="48159" x="9847263" y="4427538"/>
          <p14:tracePt t="48162" x="9745663" y="4402138"/>
          <p14:tracePt t="48175" x="9642475" y="4394200"/>
          <p14:tracePt t="48178" x="9540875" y="4368800"/>
          <p14:tracePt t="48191" x="9388475" y="4341813"/>
          <p14:tracePt t="48194" x="9286875" y="4333875"/>
          <p14:tracePt t="48207" x="9183688" y="4300538"/>
          <p14:tracePt t="48210" x="9099550" y="4291013"/>
          <p14:tracePt t="48223" x="9005888" y="4265613"/>
          <p14:tracePt t="48226" x="8921750" y="4257675"/>
          <p14:tracePt t="48239" x="8818563" y="4232275"/>
          <p14:tracePt t="48242" x="8734425" y="4197350"/>
          <p14:tracePt t="48255" x="8589963" y="4181475"/>
          <p14:tracePt t="48258" x="8496300" y="4146550"/>
          <p14:tracePt t="48270" x="8410575" y="4121150"/>
          <p14:tracePt t="48274" x="8318500" y="4087813"/>
          <p14:tracePt t="48286" x="8232775" y="4052888"/>
          <p14:tracePt t="48291" x="8156575" y="4011613"/>
          <p14:tracePt t="48302" x="8062913" y="3968750"/>
          <p14:tracePt t="48307" x="7918450" y="3900488"/>
          <p14:tracePt t="48318" x="7842250" y="3875088"/>
          <p14:tracePt t="48322" x="7748588" y="3841750"/>
          <p14:tracePt t="48334" x="7672388" y="3806825"/>
          <p14:tracePt t="48338" x="7596188" y="3773488"/>
          <p14:tracePt t="48351" x="7518400" y="3738563"/>
          <p14:tracePt t="48354" x="7442200" y="3705225"/>
          <p14:tracePt t="48367" x="7366000" y="3662363"/>
          <p14:tracePt t="48370" x="7239000" y="3611563"/>
          <p14:tracePt t="48382" x="7178675" y="3586163"/>
          <p14:tracePt t="48386" x="7112000" y="3543300"/>
          <p14:tracePt t="48399" x="7034213" y="3509963"/>
          <p14:tracePt t="48402" x="6975475" y="3475038"/>
          <p14:tracePt t="48415" x="6907213" y="3449638"/>
          <p14:tracePt t="48418" x="6848475" y="3424238"/>
          <p14:tracePt t="48431" x="6788150" y="3398838"/>
          <p14:tracePt t="48434" x="6694488" y="3348038"/>
          <p14:tracePt t="48448" x="6643688" y="3322638"/>
          <p14:tracePt t="48450" x="6584950" y="3297238"/>
          <p14:tracePt t="48463" x="6550025" y="3271838"/>
          <p14:tracePt t="48467" x="6499225" y="3246438"/>
          <p14:tracePt t="48478" x="6448425" y="3221038"/>
          <p14:tracePt t="48483" x="6405563" y="3203575"/>
          <p14:tracePt t="48495" x="6354763" y="3170238"/>
          <p14:tracePt t="48498" x="6329363" y="3170238"/>
          <p14:tracePt t="48511" x="6303963" y="3152775"/>
          <p14:tracePt t="48515" x="6296025" y="3152775"/>
          <p14:tracePt t="48526" x="6278563" y="3144838"/>
          <p14:tracePt t="48531" x="6261100" y="3135313"/>
          <p14:tracePt t="48607" x="6261100" y="3127375"/>
          <p14:tracePt t="49097" x="6227763" y="3127375"/>
          <p14:tracePt t="49113" x="6176963" y="3119438"/>
          <p14:tracePt t="49117" x="6142038" y="3119438"/>
          <p14:tracePt t="49129" x="6100763" y="3119438"/>
          <p14:tracePt t="49132" x="6075363" y="3119438"/>
          <p14:tracePt t="49145" x="6032500" y="3109913"/>
          <p14:tracePt t="49148" x="6015038" y="3109913"/>
          <p14:tracePt t="49161" x="5981700" y="3101975"/>
          <p14:tracePt t="49164" x="5946775" y="3101975"/>
          <p14:tracePt t="49177" x="5895975" y="3101975"/>
          <p14:tracePt t="49180" x="5853113" y="3101975"/>
          <p14:tracePt t="49193" x="5802313" y="3101975"/>
          <p14:tracePt t="49196" x="5761038" y="3101975"/>
          <p14:tracePt t="49209" x="5692775" y="3101975"/>
          <p14:tracePt t="49213" x="5607050" y="3101975"/>
          <p14:tracePt t="49225" x="5487988" y="3094038"/>
          <p14:tracePt t="49230" x="5378450" y="3084513"/>
          <p14:tracePt t="49241" x="5114925" y="3033713"/>
          <p14:tracePt t="49244" x="4884738" y="2990850"/>
          <p14:tracePt t="49257" x="4595813" y="2906713"/>
          <p14:tracePt t="49261" x="4281488" y="2820988"/>
          <p14:tracePt t="49273" x="3908425" y="2711450"/>
          <p14:tracePt t="49276" x="3500438" y="2592388"/>
          <p14:tracePt t="49289" x="3092450" y="2455863"/>
          <p14:tracePt t="49292" x="2693988" y="2319338"/>
          <p14:tracePt t="49305" x="2311400" y="2184400"/>
          <p14:tracePt t="49308" x="1903413" y="2047875"/>
          <p14:tracePt t="49321" x="1546225" y="1903413"/>
          <p14:tracePt t="49324" x="1163638" y="1751013"/>
          <p14:tracePt t="49337" x="831850" y="1622425"/>
          <p14:tracePt t="49340" x="509588" y="1495425"/>
          <p14:tracePt t="49353" x="212725" y="1368425"/>
          <p14:tracePt t="49937" x="611188" y="2379663"/>
          <p14:tracePt t="49940" x="1138238" y="2608263"/>
          <p14:tracePt t="49953" x="1665288" y="2820988"/>
          <p14:tracePt t="49957" x="2217738" y="3033713"/>
          <p14:tracePt t="49969" x="2744788" y="3221038"/>
          <p14:tracePt t="49973" x="3322638" y="3398838"/>
          <p14:tracePt t="49985" x="3832225" y="3517900"/>
          <p14:tracePt t="49988" x="4349750" y="3646488"/>
          <p14:tracePt t="50001" x="4859338" y="3748088"/>
          <p14:tracePt t="50004" x="5360988" y="3849688"/>
          <p14:tracePt t="50016" x="5845175" y="3925888"/>
          <p14:tracePt t="50020" x="6635750" y="4037013"/>
          <p14:tracePt t="50033" x="7043738" y="4079875"/>
          <p14:tracePt t="50036" x="7451725" y="4095750"/>
          <p14:tracePt t="50048" x="7859713" y="4113213"/>
          <p14:tracePt t="50052" x="8240713" y="4113213"/>
          <p14:tracePt t="50065" x="8615363" y="4113213"/>
          <p14:tracePt t="50068" x="8955088" y="4113213"/>
          <p14:tracePt t="50080" x="9251950" y="4105275"/>
          <p14:tracePt t="50084" x="9745663" y="4087813"/>
          <p14:tracePt t="50096" x="9956800" y="4070350"/>
          <p14:tracePt t="50100" x="10110788" y="4062413"/>
          <p14:tracePt t="50112" x="10255250" y="4044950"/>
          <p14:tracePt t="50116" x="10399713" y="4019550"/>
          <p14:tracePt t="50129" x="10526713" y="4019550"/>
          <p14:tracePt t="50132" x="10637838" y="4002088"/>
          <p14:tracePt t="50144" x="10721975" y="4002088"/>
          <p14:tracePt t="50148" x="10866438" y="3986213"/>
          <p14:tracePt t="50161" x="10942638" y="3976688"/>
          <p14:tracePt t="50165" x="11010900" y="3968750"/>
          <p14:tracePt t="50177" x="11087100" y="3943350"/>
          <p14:tracePt t="50181" x="11147425" y="3935413"/>
          <p14:tracePt t="50195" x="11223625" y="3925888"/>
          <p14:tracePt t="50198" x="11266488" y="3908425"/>
          <p14:tracePt t="50210" x="11350625" y="3892550"/>
          <p14:tracePt t="50214" x="11401425" y="3883025"/>
          <p14:tracePt t="50227" x="11444288" y="3875088"/>
          <p14:tracePt t="50230" x="11477625" y="3867150"/>
          <p14:tracePt t="50245" x="11503025" y="3867150"/>
          <p14:tracePt t="50246" x="11537950" y="3867150"/>
          <p14:tracePt t="50259" x="11545888" y="3857625"/>
          <p14:tracePt t="50262" x="11571288" y="3857625"/>
          <p14:tracePt t="50275" x="11614150" y="3849688"/>
          <p14:tracePt t="50279" x="11647488" y="3841750"/>
          <p14:tracePt t="50291" x="11674475" y="3841750"/>
          <p14:tracePt t="50295" x="11690350" y="3832225"/>
          <p14:tracePt t="50307" x="11715750" y="3824288"/>
          <p14:tracePt t="50311" x="11741150" y="3806825"/>
          <p14:tracePt t="50323" x="11758613" y="3806825"/>
          <p14:tracePt t="50326" x="11766550" y="3798888"/>
          <p14:tracePt t="50339" x="11776075" y="3781425"/>
          <p14:tracePt t="50344" x="11784013" y="3781425"/>
          <p14:tracePt t="50355" x="11791950" y="3773488"/>
          <p14:tracePt t="50359" x="11791950" y="3763963"/>
          <p14:tracePt t="50371" x="11809413" y="3756025"/>
          <p14:tracePt t="50374" x="11826875" y="3748088"/>
          <p14:tracePt t="50387" x="11834813" y="3738563"/>
          <p14:tracePt t="50391" x="11860213" y="3730625"/>
          <p14:tracePt t="50403" x="11920538" y="3697288"/>
          <p14:tracePt t="50406" x="11953875" y="3679825"/>
          <p14:tracePt t="50419" x="12004675" y="3662363"/>
          <p14:tracePt t="50422" x="12030075" y="3654425"/>
          <p14:tracePt t="50435" x="12072938" y="3636963"/>
          <p14:tracePt t="50439" x="12115800" y="3629025"/>
          <p14:tracePt t="50451" x="12158663" y="3619500"/>
          <p14:tracePt t="50775" x="12072938" y="3943350"/>
          <p14:tracePt t="50787" x="11953875" y="4002088"/>
          <p14:tracePt t="50791" x="11834813" y="4070350"/>
          <p14:tracePt t="50803" x="11715750" y="4146550"/>
          <p14:tracePt t="50806" x="11580813" y="4232275"/>
          <p14:tracePt t="50819" x="11461750" y="4300538"/>
          <p14:tracePt t="50822" x="11342688" y="4384675"/>
          <p14:tracePt t="50835" x="11180763" y="4513263"/>
          <p14:tracePt t="50838" x="11112500" y="4564063"/>
          <p14:tracePt t="50851" x="11044238" y="4614863"/>
          <p14:tracePt t="50855" x="10993438" y="4673600"/>
          <p14:tracePt t="50867" x="10968038" y="4716463"/>
          <p14:tracePt t="50870" x="10952163" y="4741863"/>
          <p14:tracePt t="50891" x="10917238" y="4827588"/>
          <p14:tracePt t="50898" x="10909300" y="4852988"/>
          <p14:tracePt t="50903" x="10909300" y="4868863"/>
          <p14:tracePt t="50914" x="10901363" y="4894263"/>
          <p14:tracePt t="50919" x="10901363" y="4919663"/>
          <p14:tracePt t="50930" x="10891838" y="4929188"/>
          <p14:tracePt t="50934" x="10883900" y="4946650"/>
          <p14:tracePt t="50947" x="10883900" y="4954588"/>
          <p14:tracePt t="50950" x="10874375" y="4972050"/>
          <p14:tracePt t="50963" x="10874375" y="4979988"/>
          <p14:tracePt t="50966" x="10874375" y="4997450"/>
          <p14:tracePt t="50983" x="10874375" y="5005388"/>
          <p14:tracePt t="50995" x="10866438" y="5013325"/>
          <p14:tracePt t="50998" x="10866438" y="5022850"/>
          <p14:tracePt t="51011" x="10858500" y="5030788"/>
          <p14:tracePt t="51014" x="10848975" y="5038725"/>
          <p14:tracePt t="51026" x="10833100" y="5048250"/>
          <p14:tracePt t="51030" x="10823575" y="5064125"/>
          <p14:tracePt t="51043" x="10807700" y="5091113"/>
          <p14:tracePt t="51046" x="10790238" y="5106988"/>
          <p14:tracePt t="51058" x="10782300" y="5116513"/>
          <p14:tracePt t="51062" x="10764838" y="5132388"/>
          <p14:tracePt t="51075" x="10747375" y="5149850"/>
          <p14:tracePt t="51078" x="10729913" y="5167313"/>
          <p14:tracePt t="51091" x="10721975" y="5167313"/>
          <p14:tracePt t="51094" x="10721975" y="5175250"/>
          <p14:tracePt t="51108" x="10721975" y="5183188"/>
          <p14:tracePt t="51139" x="10721975" y="5192713"/>
          <p14:tracePt t="51270" x="10721975" y="5183188"/>
          <p14:tracePt t="51283" x="10721975" y="5175250"/>
          <p14:tracePt t="51286" x="10721975" y="5167313"/>
          <p14:tracePt t="51299" x="10721975" y="5157788"/>
          <p14:tracePt t="51302" x="10729913" y="5149850"/>
          <p14:tracePt t="51331" x="10729913" y="5141913"/>
          <p14:tracePt t="51334" x="10729913" y="5132388"/>
          <p14:tracePt t="51351" x="10739438" y="5116513"/>
          <p14:tracePt t="51363" x="10739438" y="5106988"/>
          <p14:tracePt t="51366" x="10739438" y="5099050"/>
          <p14:tracePt t="51378" x="10739438" y="5081588"/>
          <p14:tracePt t="51382" x="10747375" y="5064125"/>
          <p14:tracePt t="51394" x="10747375" y="5056188"/>
          <p14:tracePt t="51410" x="10747375" y="5048250"/>
          <p14:tracePt t="51414" x="10747375" y="5038725"/>
          <p14:tracePt t="51426" x="10747375" y="5030788"/>
          <p14:tracePt t="51442" x="10747375" y="5022850"/>
          <p14:tracePt t="51458" x="10756900" y="5022850"/>
          <p14:tracePt t="51474" x="10756900" y="5013325"/>
          <p14:tracePt t="51495" x="10764838" y="5013325"/>
          <p14:tracePt t="58925" x="10772775" y="5013325"/>
          <p14:tracePt t="58928" x="10782300" y="5013325"/>
          <p14:tracePt t="58941" x="10866438" y="5013325"/>
          <p14:tracePt t="58944" x="10926763" y="5022850"/>
          <p14:tracePt t="58956" x="11028363" y="5048250"/>
          <p14:tracePt t="58960" x="11291888" y="5091113"/>
          <p14:tracePt t="58973" x="11410950" y="5116513"/>
          <p14:tracePt t="58976" x="11512550" y="5124450"/>
          <p14:tracePt t="58988" x="11622088" y="5149850"/>
          <p14:tracePt t="58993" x="11750675" y="5149850"/>
          <p14:tracePt t="59005" x="11869738" y="5157788"/>
          <p14:tracePt t="59009" x="11996738" y="5157788"/>
          <p14:tracePt t="59021" x="12123738" y="5157788"/>
          <p14:tracePt t="61193" x="11979275" y="3875088"/>
          <p14:tracePt t="61197" x="11852275" y="3875088"/>
          <p14:tracePt t="61209" x="11596688" y="3798888"/>
          <p14:tracePt t="61213" x="11477625" y="3722688"/>
          <p14:tracePt t="61225" x="11360150" y="3646488"/>
          <p14:tracePt t="61228" x="11249025" y="3543300"/>
          <p14:tracePt t="61240" x="11172825" y="3449638"/>
          <p14:tracePt t="61244" x="11104563" y="3365500"/>
          <p14:tracePt t="61257" x="11044238" y="3279775"/>
          <p14:tracePt t="61260" x="10993438" y="3221038"/>
          <p14:tracePt t="61272" x="10942638" y="3119438"/>
          <p14:tracePt t="61276" x="10926763" y="3041650"/>
          <p14:tracePt t="61289" x="10901363" y="2965450"/>
          <p14:tracePt t="61292" x="10883900" y="2881313"/>
          <p14:tracePt t="61304" x="10883900" y="2795588"/>
          <p14:tracePt t="61309" x="10866438" y="2693988"/>
          <p14:tracePt t="61321" x="10866438" y="2592388"/>
          <p14:tracePt t="61324" x="10891838" y="2371725"/>
          <p14:tracePt t="61337" x="10926763" y="2243138"/>
          <p14:tracePt t="61340" x="10960100" y="2124075"/>
          <p14:tracePt t="61353" x="10993438" y="2014538"/>
          <p14:tracePt t="61356" x="11018838" y="1911350"/>
          <p14:tracePt t="61368" x="11036300" y="1819275"/>
          <p14:tracePt t="61372" x="11061700" y="1758950"/>
          <p14:tracePt t="61384" x="11079163" y="1700213"/>
          <p14:tracePt t="61388" x="11096625" y="1639888"/>
          <p14:tracePt t="61400" x="11096625" y="1622425"/>
          <p14:tracePt t="61404" x="11104563" y="1606550"/>
          <p14:tracePt t="61417" x="11122025" y="1589088"/>
          <p14:tracePt t="61421" x="11129963" y="1589088"/>
          <p14:tracePt t="61433" x="11129963" y="1581150"/>
          <p14:tracePt t="61436" x="11137900" y="1571625"/>
          <p14:tracePt t="61448" x="11147425" y="1571625"/>
          <p14:tracePt t="61453" x="11155363" y="1563688"/>
          <p14:tracePt t="61464" x="11155363" y="1546225"/>
          <p14:tracePt t="61481" x="11155363" y="1530350"/>
          <p14:tracePt t="61484" x="11155363" y="1520825"/>
          <p14:tracePt t="61497" x="11155363" y="1495425"/>
          <p14:tracePt t="61500" x="11155363" y="1477963"/>
          <p14:tracePt t="61513" x="11155363" y="1462088"/>
          <p14:tracePt t="61516" x="11147425" y="1444625"/>
          <p14:tracePt t="61529" x="11137900" y="1419225"/>
          <p14:tracePt t="61532" x="11112500" y="1385888"/>
          <p14:tracePt t="61546" x="11079163" y="1333500"/>
          <p14:tracePt t="61548" x="11036300" y="1274763"/>
          <p14:tracePt t="61561" x="11002963" y="1223963"/>
          <p14:tracePt t="61564" x="10942638" y="1155700"/>
          <p14:tracePt t="61577" x="10848975" y="1069975"/>
          <p14:tracePt t="61582" x="10772775" y="1019175"/>
          <p14:tracePt t="61596" x="10696575" y="985838"/>
          <p14:tracePt t="61598" x="10637838" y="968375"/>
          <p14:tracePt t="61612" x="10577513" y="942975"/>
          <p14:tracePt t="61614" x="10526713" y="935038"/>
          <p14:tracePt t="61626" x="10483850" y="935038"/>
          <p14:tracePt t="61630" x="10442575" y="935038"/>
          <p14:tracePt t="61642" x="10399713" y="935038"/>
          <p14:tracePt t="61646" x="10374313" y="935038"/>
          <p14:tracePt t="61659" x="10348913" y="960438"/>
          <p14:tracePt t="61663" x="10331450" y="985838"/>
          <p14:tracePt t="61675" x="10298113" y="1011238"/>
          <p14:tracePt t="61679" x="10271125" y="1062038"/>
          <p14:tracePt t="61691" x="10229850" y="1096963"/>
          <p14:tracePt t="61695" x="10212388" y="1130300"/>
          <p14:tracePt t="61707" x="10194925" y="1163638"/>
          <p14:tracePt t="61711" x="10179050" y="1189038"/>
          <p14:tracePt t="61723" x="10161588" y="1216025"/>
          <p14:tracePt t="61727" x="10153650" y="1249363"/>
          <p14:tracePt t="61739" x="10144125" y="1274763"/>
          <p14:tracePt t="61742" x="10136188" y="1292225"/>
          <p14:tracePt t="61755" x="10136188" y="1325563"/>
          <p14:tracePt t="61759" x="10126663" y="1360488"/>
          <p14:tracePt t="61770" x="10126663" y="1376363"/>
          <p14:tracePt t="61774" x="10126663" y="1393825"/>
          <p14:tracePt t="61787" x="10126663" y="1419225"/>
          <p14:tracePt t="61790" x="10126663" y="1444625"/>
          <p14:tracePt t="61803" x="10126663" y="1452563"/>
          <p14:tracePt t="61806" x="10126663" y="1477963"/>
          <p14:tracePt t="61819" x="10126663" y="1504950"/>
          <p14:tracePt t="61823" x="10136188" y="1546225"/>
          <p14:tracePt t="61835" x="10144125" y="1563688"/>
          <p14:tracePt t="61838" x="10161588" y="1597025"/>
          <p14:tracePt t="61851" x="10161588" y="1622425"/>
          <p14:tracePt t="61854" x="10179050" y="1674813"/>
          <p14:tracePt t="61867" x="10186988" y="1716088"/>
          <p14:tracePt t="61870" x="10204450" y="1766888"/>
          <p14:tracePt t="61883" x="10212388" y="1827213"/>
          <p14:tracePt t="61886" x="10245725" y="1954213"/>
          <p14:tracePt t="61898" x="10271125" y="2073275"/>
          <p14:tracePt t="61902" x="10306050" y="2200275"/>
          <p14:tracePt t="61915" x="10331450" y="2344738"/>
          <p14:tracePt t="61918" x="10364788" y="2489200"/>
          <p14:tracePt t="61931" x="10407650" y="2693988"/>
          <p14:tracePt t="61934" x="10433050" y="2881313"/>
          <p14:tracePt t="61947" x="10467975" y="3263900"/>
          <p14:tracePt t="61950" x="10493375" y="3408363"/>
          <p14:tracePt t="61963" x="10493375" y="3552825"/>
          <p14:tracePt t="61966" x="10493375" y="3679825"/>
          <p14:tracePt t="61979" x="10493375" y="3790950"/>
          <p14:tracePt t="61982" x="10493375" y="3892550"/>
          <p14:tracePt t="61995" x="10467975" y="3994150"/>
          <p14:tracePt t="61998" x="10433050" y="4079875"/>
          <p14:tracePt t="62011" x="10356850" y="4275138"/>
          <p14:tracePt t="62014" x="10298113" y="4394200"/>
          <p14:tracePt t="62028" x="10237788" y="4513263"/>
          <p14:tracePt t="62031" x="10179050" y="4614863"/>
          <p14:tracePt t="62043" x="10118725" y="4716463"/>
          <p14:tracePt t="62047" x="10075863" y="4792663"/>
          <p14:tracePt t="62059" x="10034588" y="4860925"/>
          <p14:tracePt t="62063" x="10025063" y="4903788"/>
          <p14:tracePt t="62074" x="10009188" y="4929188"/>
          <p14:tracePt t="62079" x="9999663" y="4937125"/>
          <p14:tracePt t="62139" x="9999663" y="4946650"/>
          <p14:tracePt t="62158" x="9999663" y="4962525"/>
          <p14:tracePt t="62171" x="10009188" y="4962525"/>
          <p14:tracePt t="62174" x="10009188" y="4979988"/>
          <p14:tracePt t="62187" x="10025063" y="4997450"/>
          <p14:tracePt t="62190" x="10050463" y="5030788"/>
          <p14:tracePt t="62203" x="10059988" y="5056188"/>
          <p14:tracePt t="62206" x="10075863" y="5081588"/>
          <p14:tracePt t="62219" x="10093325" y="5099050"/>
          <p14:tracePt t="62222" x="10101263" y="5141913"/>
          <p14:tracePt t="62235" x="10118725" y="5192713"/>
          <p14:tracePt t="62238" x="10126663" y="5243513"/>
          <p14:tracePt t="62251" x="10126663" y="5286375"/>
          <p14:tracePt t="62254" x="10144125" y="5395913"/>
          <p14:tracePt t="62267" x="10144125" y="5456238"/>
          <p14:tracePt t="62270" x="10153650" y="5524500"/>
          <p14:tracePt t="62283" x="10161588" y="5575300"/>
          <p14:tracePt t="62286" x="10179050" y="5634038"/>
          <p14:tracePt t="62298" x="10194925" y="5668963"/>
          <p14:tracePt t="62302" x="10220325" y="5702300"/>
          <p14:tracePt t="62314" x="10237788" y="5719763"/>
          <p14:tracePt t="62319" x="10255250" y="5735638"/>
          <p14:tracePt t="62330" x="10263188" y="5745163"/>
          <p14:tracePt t="62334" x="10271125" y="5745163"/>
          <p14:tracePt t="62395" x="10280650" y="5745163"/>
          <p14:tracePt t="62410" x="10288588" y="5745163"/>
          <p14:tracePt t="62427" x="10306050" y="5745163"/>
          <p14:tracePt t="62431" x="10323513" y="5745163"/>
          <p14:tracePt t="62443" x="10331450" y="5735638"/>
          <p14:tracePt t="62447" x="10339388" y="5727700"/>
          <p14:tracePt t="62460" x="10356850" y="5727700"/>
          <p14:tracePt t="62462" x="10364788" y="5719763"/>
          <p14:tracePt t="62475" x="10374313" y="5719763"/>
          <p14:tracePt t="62478" x="10382250" y="5719763"/>
          <p14:tracePt t="62491" x="10390188" y="5710238"/>
          <p14:tracePt t="62494" x="10407650" y="5702300"/>
          <p14:tracePt t="62507" x="10415588" y="5694363"/>
          <p14:tracePt t="62511" x="10425113" y="5694363"/>
          <p14:tracePt t="62523" x="10433050" y="5684838"/>
          <p14:tracePt t="62527" x="10442575" y="5676900"/>
          <p14:tracePt t="62539" x="10458450" y="5659438"/>
          <p14:tracePt t="62543" x="10475913" y="5626100"/>
          <p14:tracePt t="62555" x="10501313" y="5616575"/>
          <p14:tracePt t="62560" x="10509250" y="5583238"/>
          <p14:tracePt t="62570" x="10534650" y="5540375"/>
          <p14:tracePt t="62574" x="10552113" y="5532438"/>
          <p14:tracePt t="62587" x="10569575" y="5507038"/>
          <p14:tracePt t="62590" x="10585450" y="5489575"/>
          <p14:tracePt t="62603" x="10594975" y="5472113"/>
          <p14:tracePt t="62606" x="10612438" y="5446713"/>
          <p14:tracePt t="62619" x="10620375" y="5438775"/>
          <p14:tracePt t="62622" x="10637838" y="5430838"/>
          <p14:tracePt t="62635" x="10653713" y="5413375"/>
          <p14:tracePt t="62638" x="10663238" y="5395913"/>
          <p14:tracePt t="62651" x="10679113" y="5380038"/>
          <p14:tracePt t="62655" x="10704513" y="5362575"/>
          <p14:tracePt t="62667" x="10729913" y="5327650"/>
          <p14:tracePt t="62670" x="10756900" y="5286375"/>
          <p14:tracePt t="62683" x="10790238" y="5235575"/>
          <p14:tracePt t="62686" x="10866438" y="5141913"/>
          <p14:tracePt t="62699" x="10909300" y="5091113"/>
          <p14:tracePt t="62702" x="10952163" y="5038725"/>
          <p14:tracePt t="62714" x="10993438" y="5005388"/>
          <p14:tracePt t="62718" x="11028363" y="4962525"/>
          <p14:tracePt t="62730" x="11053763" y="4946650"/>
          <p14:tracePt t="62734" x="11087100" y="4919663"/>
          <p14:tracePt t="62746" x="11104563" y="4919663"/>
          <p14:tracePt t="62750" x="11129963" y="4903788"/>
          <p14:tracePt t="62767" x="11137900" y="4894263"/>
          <p14:tracePt t="62778" x="11137900" y="4886325"/>
          <p14:tracePt t="62794" x="11147425" y="4886325"/>
          <p14:tracePt t="63125" x="11163300" y="4886325"/>
          <p14:tracePt t="63128" x="11172825" y="4886325"/>
          <p14:tracePt t="63141" x="11223625" y="4903788"/>
          <p14:tracePt t="63144" x="11231563" y="4903788"/>
          <p14:tracePt t="63158" x="11274425" y="4903788"/>
          <p14:tracePt t="63161" x="11325225" y="4894263"/>
          <p14:tracePt t="63173" x="11376025" y="4868863"/>
          <p14:tracePt t="63176" x="11436350" y="4810125"/>
          <p14:tracePt t="63189" x="11487150" y="4767263"/>
          <p14:tracePt t="63193" x="11545888" y="4716463"/>
          <p14:tracePt t="63205" x="11606213" y="4665663"/>
          <p14:tracePt t="63209" x="11657013" y="4622800"/>
          <p14:tracePt t="63220" x="11766550" y="4538663"/>
          <p14:tracePt t="63224" x="11844338" y="4486275"/>
          <p14:tracePt t="63237" x="11945938" y="4427538"/>
          <p14:tracePt t="63241" x="12065000" y="4368800"/>
          <p14:tracePt t="63253" x="12184063" y="43005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707" y="0"/>
            <a:ext cx="1152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7FA28-8306-194B-8BEE-DCC95C8E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665"/>
            <a:ext cx="12192000" cy="60701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A367BA-A468-4C2F-AC6C-C80AAD79A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88"/>
    </mc:Choice>
    <mc:Fallback>
      <p:transition spd="slow" advTm="6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707" y="0"/>
            <a:ext cx="1152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83754-97D8-A748-A7B4-DDECC09F0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7649"/>
            <a:ext cx="12192000" cy="61403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533F85-53A2-4017-81C3-7CEB4DE0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9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08"/>
    </mc:Choice>
    <mc:Fallback>
      <p:transition spd="slow" advTm="8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9" x="11869738" y="4792663"/>
          <p14:tracePt t="712" x="11436350" y="5056188"/>
          <p14:tracePt t="724" x="11206163" y="5208588"/>
          <p14:tracePt t="728" x="10960100" y="5319713"/>
          <p14:tracePt t="740" x="10714038" y="5438775"/>
          <p14:tracePt t="745" x="10475913" y="5532438"/>
          <p14:tracePt t="756" x="10288588" y="5600700"/>
          <p14:tracePt t="760" x="10118725" y="5641975"/>
          <p14:tracePt t="773" x="9991725" y="5676900"/>
          <p14:tracePt t="776" x="9796463" y="5694363"/>
          <p14:tracePt t="789" x="9694863" y="5694363"/>
          <p14:tracePt t="792" x="9634538" y="5694363"/>
          <p14:tracePt t="805" x="9583738" y="5694363"/>
          <p14:tracePt t="809" x="9532938" y="5684838"/>
          <p14:tracePt t="821" x="9482138" y="5659438"/>
          <p14:tracePt t="824" x="9447213" y="5641975"/>
          <p14:tracePt t="838" x="9371013" y="5591175"/>
          <p14:tracePt t="841" x="9337675" y="5575300"/>
          <p14:tracePt t="854" x="9286875" y="5532438"/>
          <p14:tracePt t="856" x="9251950" y="5514975"/>
          <p14:tracePt t="869" x="9209088" y="5481638"/>
          <p14:tracePt t="873" x="9167813" y="5464175"/>
          <p14:tracePt t="884" x="9124950" y="5438775"/>
          <p14:tracePt t="889" x="9082088" y="5421313"/>
          <p14:tracePt t="901" x="9005888" y="5380038"/>
          <p14:tracePt t="906" x="8937625" y="5345113"/>
          <p14:tracePt t="916" x="8878888" y="5302250"/>
          <p14:tracePt t="920" x="8828088" y="5260975"/>
          <p14:tracePt t="933" x="8734425" y="5218113"/>
          <p14:tracePt t="937" x="8658225" y="5175250"/>
          <p14:tracePt t="949" x="8555038" y="5116513"/>
          <p14:tracePt t="953" x="8462963" y="5056188"/>
          <p14:tracePt t="965" x="8359775" y="4987925"/>
          <p14:tracePt t="968" x="8240713" y="4911725"/>
          <p14:tracePt t="981" x="8131175" y="4843463"/>
          <p14:tracePt t="984" x="8012113" y="4759325"/>
          <p14:tracePt t="997" x="7918450" y="4691063"/>
          <p14:tracePt t="1000" x="7842250" y="4622800"/>
          <p14:tracePt t="1013" x="7773988" y="4572000"/>
          <p14:tracePt t="1016" x="7672388" y="4478338"/>
          <p14:tracePt t="1029" x="7604125" y="4419600"/>
          <p14:tracePt t="1032" x="7553325" y="4368800"/>
          <p14:tracePt t="1045" x="7502525" y="4325938"/>
          <p14:tracePt t="1048" x="7485063" y="4300538"/>
          <p14:tracePt t="1061" x="7459663" y="4291013"/>
          <p14:tracePt t="1064" x="7451725" y="4275138"/>
          <p14:tracePt t="1077" x="7426325" y="4257675"/>
          <p14:tracePt t="1080" x="7416800" y="4249738"/>
          <p14:tracePt t="1097" x="7408863" y="4249738"/>
          <p14:tracePt t="1109" x="7391400" y="4232275"/>
          <p14:tracePt t="1113" x="7383463" y="4224338"/>
          <p14:tracePt t="1124" x="7373938" y="4214813"/>
          <p14:tracePt t="1128" x="7358063" y="4206875"/>
          <p14:tracePt t="1145" x="7348538" y="4197350"/>
          <p14:tracePt t="1157" x="7340600" y="4197350"/>
          <p14:tracePt t="1161" x="7340600" y="4181475"/>
          <p14:tracePt t="1173" x="7332663" y="4181475"/>
          <p14:tracePt t="1176" x="7315200" y="4181475"/>
          <p14:tracePt t="1189" x="7315200" y="4171950"/>
          <p14:tracePt t="1192" x="7297738" y="4164013"/>
          <p14:tracePt t="1205" x="7272338" y="4138613"/>
          <p14:tracePt t="1208" x="7256463" y="4121150"/>
          <p14:tracePt t="1222" x="7239000" y="4121150"/>
          <p14:tracePt t="1225" x="7221538" y="4113213"/>
          <p14:tracePt t="1237" x="7196138" y="4095750"/>
          <p14:tracePt t="1240" x="7170738" y="4087813"/>
          <p14:tracePt t="1253" x="7162800" y="4079875"/>
          <p14:tracePt t="1256" x="7145338" y="4070350"/>
          <p14:tracePt t="1270" x="7119938" y="4062413"/>
          <p14:tracePt t="1273" x="7102475" y="4062413"/>
          <p14:tracePt t="1286" x="7085013" y="4052888"/>
          <p14:tracePt t="1288" x="7059613" y="4052888"/>
          <p14:tracePt t="1301" x="7034213" y="4052888"/>
          <p14:tracePt t="1305" x="7018338" y="4052888"/>
          <p14:tracePt t="1316" x="6992938" y="4052888"/>
          <p14:tracePt t="1321" x="6958013" y="4044950"/>
          <p14:tracePt t="1333" x="6942138" y="4044950"/>
          <p14:tracePt t="1337" x="6915150" y="4027488"/>
          <p14:tracePt t="1349" x="6873875" y="4019550"/>
          <p14:tracePt t="1353" x="6838950" y="4011613"/>
          <p14:tracePt t="1365" x="6780213" y="3986213"/>
          <p14:tracePt t="1369" x="6729413" y="3968750"/>
          <p14:tracePt t="1381" x="6669088" y="3951288"/>
          <p14:tracePt t="1385" x="6550025" y="3925888"/>
          <p14:tracePt t="1397" x="6491288" y="3908425"/>
          <p14:tracePt t="1400" x="6430963" y="3892550"/>
          <p14:tracePt t="1413" x="6389688" y="3883025"/>
          <p14:tracePt t="1416" x="6354763" y="3875088"/>
          <p14:tracePt t="1429" x="6321425" y="3875088"/>
          <p14:tracePt t="1432" x="6296025" y="3875088"/>
          <p14:tracePt t="1445" x="6286500" y="3867150"/>
          <p14:tracePt t="1448" x="6253163" y="3867150"/>
          <p14:tracePt t="1461" x="6235700" y="3867150"/>
          <p14:tracePt t="1464" x="6227763" y="3867150"/>
          <p14:tracePt t="1477" x="6219825" y="3867150"/>
          <p14:tracePt t="1480" x="6210300" y="3867150"/>
          <p14:tracePt t="6138" x="6219825" y="3867150"/>
          <p14:tracePt t="6153" x="6261100" y="3900488"/>
          <p14:tracePt t="6156" x="6286500" y="3925888"/>
          <p14:tracePt t="6168" x="6338888" y="3994150"/>
          <p14:tracePt t="6172" x="6397625" y="4044950"/>
          <p14:tracePt t="6185" x="6448425" y="4095750"/>
          <p14:tracePt t="6189" x="6483350" y="4138613"/>
          <p14:tracePt t="6200" x="6534150" y="4189413"/>
          <p14:tracePt t="6206" x="6600825" y="4232275"/>
          <p14:tracePt t="6216" x="6635750" y="4257675"/>
          <p14:tracePt t="6221" x="6686550" y="4275138"/>
          <p14:tracePt t="6233" x="6719888" y="4291013"/>
          <p14:tracePt t="6236" x="6770688" y="4325938"/>
          <p14:tracePt t="6249" x="6823075" y="4341813"/>
          <p14:tracePt t="6252" x="6864350" y="4376738"/>
          <p14:tracePt t="6265" x="6942138" y="4402138"/>
          <p14:tracePt t="6268" x="7051675" y="4478338"/>
          <p14:tracePt t="6281" x="7112000" y="4529138"/>
          <p14:tracePt t="6284" x="7196138" y="4589463"/>
          <p14:tracePt t="6296" x="7256463" y="4648200"/>
          <p14:tracePt t="6300" x="7340600" y="4708525"/>
          <p14:tracePt t="6313" x="7416800" y="4775200"/>
          <p14:tracePt t="6316" x="7493000" y="4835525"/>
          <p14:tracePt t="6329" x="7604125" y="4911725"/>
          <p14:tracePt t="6332" x="7662863" y="4954588"/>
          <p14:tracePt t="6344" x="7731125" y="4997450"/>
          <p14:tracePt t="6349" x="7773988" y="5022850"/>
          <p14:tracePt t="6360" x="7824788" y="5038725"/>
          <p14:tracePt t="6364" x="7859713" y="5048250"/>
          <p14:tracePt t="6376" x="7900988" y="5048250"/>
          <p14:tracePt t="6380" x="7943850" y="5048250"/>
          <p14:tracePt t="6392" x="8004175" y="5030788"/>
          <p14:tracePt t="6396" x="8037513" y="5013325"/>
          <p14:tracePt t="6408" x="8080375" y="4987925"/>
          <p14:tracePt t="6412" x="8113713" y="4972050"/>
          <p14:tracePt t="6424" x="8147050" y="4946650"/>
          <p14:tracePt t="6428" x="8174038" y="4929188"/>
          <p14:tracePt t="6441" x="8199438" y="4911725"/>
          <p14:tracePt t="6444" x="8215313" y="4894263"/>
          <p14:tracePt t="6458" x="8224838" y="4878388"/>
          <p14:tracePt t="6460" x="8240713" y="4878388"/>
          <p14:tracePt t="6472" x="8258175" y="4868863"/>
          <p14:tracePt t="6476" x="8266113" y="4860925"/>
          <p14:tracePt t="6489" x="8283575" y="4852988"/>
          <p14:tracePt t="6492" x="8291513" y="4843463"/>
          <p14:tracePt t="6506" x="8301038" y="4843463"/>
          <p14:tracePt t="6508" x="8326438" y="4827588"/>
          <p14:tracePt t="6522" x="8351838" y="4827588"/>
          <p14:tracePt t="6524" x="8377238" y="4818063"/>
          <p14:tracePt t="6538" x="8394700" y="4818063"/>
          <p14:tracePt t="6540" x="8428038" y="4818063"/>
          <p14:tracePt t="6553" x="8462963" y="4818063"/>
          <p14:tracePt t="6556" x="8496300" y="4810125"/>
          <p14:tracePt t="6569" x="8513763" y="4810125"/>
          <p14:tracePt t="6572" x="8564563" y="4802188"/>
          <p14:tracePt t="6585" x="8589963" y="4802188"/>
          <p14:tracePt t="6589" x="8615363" y="4802188"/>
          <p14:tracePt t="6601" x="8648700" y="4802188"/>
          <p14:tracePt t="6606" x="8683625" y="4810125"/>
          <p14:tracePt t="6617" x="8724900" y="4827588"/>
          <p14:tracePt t="6621" x="8759825" y="4843463"/>
          <p14:tracePt t="6633" x="8810625" y="4868863"/>
          <p14:tracePt t="6636" x="8853488" y="4903788"/>
          <p14:tracePt t="6649" x="8869363" y="4911725"/>
          <p14:tracePt t="6652" x="8894763" y="4929188"/>
          <p14:tracePt t="6665" x="8921750" y="4937125"/>
          <p14:tracePt t="6668" x="8929688" y="4946650"/>
          <p14:tracePt t="6681" x="8937625" y="4954588"/>
          <p14:tracePt t="6684" x="8947150" y="4954588"/>
          <p14:tracePt t="6744" x="8955088" y="4954588"/>
          <p14:tracePt t="6748" x="8972550" y="4954588"/>
          <p14:tracePt t="6761" x="8988425" y="4946650"/>
          <p14:tracePt t="6765" x="9005888" y="4929188"/>
          <p14:tracePt t="6777" x="9023350" y="4919663"/>
          <p14:tracePt t="6780" x="9048750" y="4903788"/>
          <p14:tracePt t="6792" x="9074150" y="4894263"/>
          <p14:tracePt t="6797" x="9091613" y="4878388"/>
          <p14:tracePt t="6808" x="9117013" y="4860925"/>
          <p14:tracePt t="6812" x="9150350" y="4843463"/>
          <p14:tracePt t="6824" x="9158288" y="4835525"/>
          <p14:tracePt t="6828" x="9175750" y="4818063"/>
          <p14:tracePt t="6841" x="9193213" y="4810125"/>
          <p14:tracePt t="6856" x="9209088" y="4810125"/>
          <p14:tracePt t="6860" x="9209088" y="4802188"/>
          <p14:tracePt t="6889" x="9218613" y="4802188"/>
          <p14:tracePt t="6969" x="9218613" y="4792663"/>
          <p14:tracePt t="7001" x="9226550" y="4792663"/>
          <p14:tracePt t="7292" x="9226550" y="4775200"/>
          <p14:tracePt t="7294" x="9226550" y="4767263"/>
          <p14:tracePt t="7307" x="9236075" y="4741863"/>
          <p14:tracePt t="7311" x="9244013" y="4716463"/>
          <p14:tracePt t="7323" x="9251950" y="4699000"/>
          <p14:tracePt t="7327" x="9251950" y="4673600"/>
          <p14:tracePt t="7339" x="9251950" y="4648200"/>
          <p14:tracePt t="7342" x="9261475" y="4622800"/>
          <p14:tracePt t="7355" x="9261475" y="4579938"/>
          <p14:tracePt t="7358" x="9261475" y="4564063"/>
          <p14:tracePt t="7371" x="9261475" y="4529138"/>
          <p14:tracePt t="7374" x="9269413" y="4513263"/>
          <p14:tracePt t="7386" x="9269413" y="4503738"/>
          <p14:tracePt t="7390" x="9269413" y="4486275"/>
          <p14:tracePt t="7403" x="9269413" y="4478338"/>
          <p14:tracePt t="7419" x="9269413" y="4460875"/>
          <p14:tracePt t="7436" x="9269413" y="4452938"/>
          <p14:tracePt t="7439" x="9269413" y="4445000"/>
          <p14:tracePt t="7451" x="9269413" y="4435475"/>
          <p14:tracePt t="7646" x="9269413" y="4419600"/>
          <p14:tracePt t="7659" x="9269413" y="4394200"/>
          <p14:tracePt t="7662" x="9269413" y="4351338"/>
          <p14:tracePt t="7675" x="9294813" y="4283075"/>
          <p14:tracePt t="7678" x="9302750" y="4206875"/>
          <p14:tracePt t="7690" x="9328150" y="4105275"/>
          <p14:tracePt t="7694" x="9345613" y="4019550"/>
          <p14:tracePt t="7707" x="9371013" y="3917950"/>
          <p14:tracePt t="7710" x="9388475" y="3824288"/>
          <p14:tracePt t="7722" x="9431338" y="3697288"/>
          <p14:tracePt t="7726" x="9447213" y="3611563"/>
          <p14:tracePt t="7738" x="9482138" y="3535363"/>
          <p14:tracePt t="7742" x="9507538" y="3441700"/>
          <p14:tracePt t="7755" x="9523413" y="3355975"/>
          <p14:tracePt t="7758" x="9550400" y="3279775"/>
          <p14:tracePt t="7770" x="9566275" y="3211513"/>
          <p14:tracePt t="7774" x="9575800" y="3152775"/>
          <p14:tracePt t="7787" x="9591675" y="3059113"/>
          <p14:tracePt t="7790" x="9591675" y="3016250"/>
          <p14:tracePt t="7803" x="9601200" y="2974975"/>
          <p14:tracePt t="7806" x="9601200" y="2940050"/>
          <p14:tracePt t="7819" x="9601200" y="2897188"/>
          <p14:tracePt t="7822" x="9609138" y="2863850"/>
          <p14:tracePt t="7835" x="9609138" y="2838450"/>
          <p14:tracePt t="7838" x="9609138" y="2820988"/>
          <p14:tracePt t="7851" x="9609138" y="2813050"/>
          <p14:tracePt t="7854" x="9609138" y="2805113"/>
          <p14:tracePt t="7868" x="9609138" y="2795588"/>
          <p14:tracePt t="8091" x="9609138" y="2778125"/>
          <p14:tracePt t="8094" x="9591675" y="2770188"/>
          <p14:tracePt t="8107" x="9583738" y="2762250"/>
          <p14:tracePt t="8110" x="9575800" y="2744788"/>
          <p14:tracePt t="8123" x="9566275" y="2744788"/>
          <p14:tracePt t="8126" x="9558338" y="2727325"/>
          <p14:tracePt t="8138" x="9550400" y="2727325"/>
          <p14:tracePt t="8142" x="9540875" y="2711450"/>
          <p14:tracePt t="8154" x="9523413" y="2693988"/>
          <p14:tracePt t="8158" x="9507538" y="2676525"/>
          <p14:tracePt t="8170" x="9490075" y="2643188"/>
          <p14:tracePt t="8175" x="9472613" y="2608263"/>
          <p14:tracePt t="8186" x="9456738" y="2557463"/>
          <p14:tracePt t="8190" x="9439275" y="2506663"/>
          <p14:tracePt t="8202" x="9413875" y="2473325"/>
          <p14:tracePt t="8206" x="9405938" y="2447925"/>
          <p14:tracePt t="8219" x="9396413" y="2438400"/>
          <p14:tracePt t="8222" x="9388475" y="2422525"/>
          <p14:tracePt t="8235" x="9380538" y="2405063"/>
          <p14:tracePt t="8238" x="9371013" y="2397125"/>
          <p14:tracePt t="8254" x="9371013" y="2379663"/>
          <p14:tracePt t="8270" x="9371013" y="2354263"/>
          <p14:tracePt t="8283" x="9363075" y="2328863"/>
          <p14:tracePt t="8286" x="9363075" y="2311400"/>
          <p14:tracePt t="8299" x="9363075" y="2286000"/>
          <p14:tracePt t="8303" x="9363075" y="2252663"/>
          <p14:tracePt t="8314" x="9363075" y="2235200"/>
          <p14:tracePt t="8318" x="9363075" y="2209800"/>
          <p14:tracePt t="8331" x="9363075" y="2184400"/>
          <p14:tracePt t="8334" x="9363075" y="2141538"/>
          <p14:tracePt t="8347" x="9363075" y="2124075"/>
          <p14:tracePt t="8351" x="9363075" y="2108200"/>
          <p14:tracePt t="8363" x="9363075" y="2082800"/>
          <p14:tracePt t="8367" x="9371013" y="2065338"/>
          <p14:tracePt t="8379" x="9371013" y="2047875"/>
          <p14:tracePt t="8383" x="9371013" y="2030413"/>
          <p14:tracePt t="8399" x="9380538" y="2005013"/>
          <p14:tracePt t="8411" x="9380538" y="1997075"/>
          <p14:tracePt t="8414" x="9388475" y="1997075"/>
          <p14:tracePt t="8427" x="9388475" y="1989138"/>
          <p14:tracePt t="8443" x="9388475" y="1979613"/>
          <p14:tracePt t="8781" x="9396413" y="1979613"/>
          <p14:tracePt t="8800" x="9396413" y="1971675"/>
          <p14:tracePt t="8812" x="9396413" y="1963738"/>
          <p14:tracePt t="8957" x="9413875" y="1946275"/>
          <p14:tracePt t="8960" x="9421813" y="1938338"/>
          <p14:tracePt t="8973" x="9439275" y="1878013"/>
          <p14:tracePt t="8976" x="9464675" y="1827213"/>
          <p14:tracePt t="8989" x="9498013" y="1766888"/>
          <p14:tracePt t="8992" x="9523413" y="1716088"/>
          <p14:tracePt t="9005" x="9558338" y="1665288"/>
          <p14:tracePt t="9008" x="9575800" y="1614488"/>
          <p14:tracePt t="9021" x="9591675" y="1597025"/>
          <p14:tracePt t="9024" x="9601200" y="1581150"/>
          <p14:tracePt t="9037" x="9617075" y="1555750"/>
          <p14:tracePt t="9040" x="9617075" y="1546225"/>
          <p14:tracePt t="9067" x="9626600" y="1546225"/>
          <p14:tracePt t="9116" x="9634538" y="1546225"/>
          <p14:tracePt t="9120" x="9634538" y="1538288"/>
          <p14:tracePt t="9132" x="9634538" y="1530350"/>
          <p14:tracePt t="9136" x="9642475" y="1530350"/>
          <p14:tracePt t="9149" x="9642475" y="1520825"/>
          <p14:tracePt t="9152" x="9642475" y="1512888"/>
          <p14:tracePt t="9165" x="9652000" y="1504950"/>
          <p14:tracePt t="9197" x="9659938" y="1504950"/>
          <p14:tracePt t="9214" x="9659938" y="1495425"/>
          <p14:tracePt t="9216" x="9667875" y="1477963"/>
          <p14:tracePt t="9229" x="9667875" y="1470025"/>
          <p14:tracePt t="9232" x="9685338" y="1444625"/>
          <p14:tracePt t="9245" x="9702800" y="1401763"/>
          <p14:tracePt t="9249" x="9728200" y="1333500"/>
          <p14:tracePt t="9261" x="9745663" y="1266825"/>
          <p14:tracePt t="9266" x="9771063" y="1173163"/>
          <p14:tracePt t="9277" x="9779000" y="1044575"/>
          <p14:tracePt t="9281" x="9786938" y="985838"/>
          <p14:tracePt t="9293" x="9796463" y="942975"/>
          <p14:tracePt t="9301" x="9796463" y="925513"/>
          <p14:tracePt t="9309" x="9796463" y="917575"/>
          <p14:tracePt t="9314" x="9796463" y="909638"/>
          <p14:tracePt t="9393" x="9796463" y="925513"/>
          <p14:tracePt t="9405" x="9796463" y="968375"/>
          <p14:tracePt t="9408" x="9786938" y="993775"/>
          <p14:tracePt t="9421" x="9779000" y="1019175"/>
          <p14:tracePt t="9424" x="9771063" y="1054100"/>
          <p14:tracePt t="9437" x="9761538" y="1069975"/>
          <p14:tracePt t="9440" x="9761538" y="1096963"/>
          <p14:tracePt t="9453" x="9753600" y="1112838"/>
          <p14:tracePt t="9456" x="9753600" y="1130300"/>
          <p14:tracePt t="9468" x="9745663" y="1138238"/>
          <p14:tracePt t="9472" x="9745663" y="1147763"/>
          <p14:tracePt t="9484" x="9745663" y="1155700"/>
          <p14:tracePt t="9488" x="9736138" y="1155700"/>
          <p14:tracePt t="9500" x="9728200" y="1173163"/>
          <p14:tracePt t="9504" x="9720263" y="1181100"/>
          <p14:tracePt t="9517" x="9720263" y="1189038"/>
          <p14:tracePt t="9521" x="9702800" y="1206500"/>
          <p14:tracePt t="9532" x="9694863" y="1216025"/>
          <p14:tracePt t="9536" x="9685338" y="1216025"/>
          <p14:tracePt t="9548" x="9685338" y="1231900"/>
          <p14:tracePt t="9552" x="9685338" y="1249363"/>
          <p14:tracePt t="9565" x="9659938" y="1249363"/>
          <p14:tracePt t="9568" x="9659938" y="1266825"/>
          <p14:tracePt t="9580" x="9659938" y="1274763"/>
          <p14:tracePt t="9584" x="9642475" y="1292225"/>
          <p14:tracePt t="9597" x="9634538" y="1300163"/>
          <p14:tracePt t="9600" x="9626600" y="1317625"/>
          <p14:tracePt t="9613" x="9617075" y="1325563"/>
          <p14:tracePt t="9616" x="9609138" y="1333500"/>
          <p14:tracePt t="9630" x="9609138" y="1343025"/>
          <p14:tracePt t="10510" x="9591675" y="1350963"/>
          <p14:tracePt t="10514" x="9583738" y="1350963"/>
          <p14:tracePt t="10527" x="9558338" y="1368425"/>
          <p14:tracePt t="10530" x="9550400" y="1368425"/>
          <p14:tracePt t="10544" x="9532938" y="1376363"/>
          <p14:tracePt t="10546" x="9507538" y="1376363"/>
          <p14:tracePt t="10559" x="9490075" y="1376363"/>
          <p14:tracePt t="10562" x="9482138" y="1376363"/>
          <p14:tracePt t="10575" x="9464675" y="1376363"/>
          <p14:tracePt t="10578" x="9456738" y="1376363"/>
          <p14:tracePt t="10591" x="9447213" y="1376363"/>
          <p14:tracePt t="10594" x="9431338" y="1376363"/>
          <p14:tracePt t="10607" x="9421813" y="1376363"/>
          <p14:tracePt t="10611" x="9405938" y="1376363"/>
          <p14:tracePt t="10623" x="9396413" y="1376363"/>
          <p14:tracePt t="10627" x="9380538" y="1376363"/>
          <p14:tracePt t="10639" x="9353550" y="1376363"/>
          <p14:tracePt t="10643" x="9345613" y="1376363"/>
          <p14:tracePt t="10655" x="9320213" y="1376363"/>
          <p14:tracePt t="10658" x="9294813" y="1376363"/>
          <p14:tracePt t="10671" x="9286875" y="1376363"/>
          <p14:tracePt t="10674" x="9261475" y="1376363"/>
          <p14:tracePt t="10687" x="9251950" y="1376363"/>
          <p14:tracePt t="10690" x="9218613" y="1376363"/>
          <p14:tracePt t="10703" x="9193213" y="1376363"/>
          <p14:tracePt t="10706" x="9175750" y="1385888"/>
          <p14:tracePt t="10719" x="9158288" y="1385888"/>
          <p14:tracePt t="10722" x="9142413" y="1385888"/>
          <p14:tracePt t="10735" x="9117013" y="1385888"/>
          <p14:tracePt t="10738" x="9107488" y="1385888"/>
          <p14:tracePt t="10750" x="9091613" y="1385888"/>
          <p14:tracePt t="10754" x="9064625" y="1385888"/>
          <p14:tracePt t="10767" x="9039225" y="1385888"/>
          <p14:tracePt t="10771" x="9023350" y="1385888"/>
          <p14:tracePt t="10783" x="9005888" y="1385888"/>
          <p14:tracePt t="10786" x="8988425" y="1385888"/>
          <p14:tracePt t="10798" x="8972550" y="1385888"/>
          <p14:tracePt t="10802" x="8955088" y="1385888"/>
          <p14:tracePt t="10814" x="8937625" y="1385888"/>
          <p14:tracePt t="10818" x="8929688" y="1385888"/>
          <p14:tracePt t="10830" x="8912225" y="1385888"/>
          <p14:tracePt t="10834" x="8886825" y="1385888"/>
          <p14:tracePt t="10846" x="8861425" y="1385888"/>
          <p14:tracePt t="10850" x="8843963" y="1376363"/>
          <p14:tracePt t="10863" x="8818563" y="1368425"/>
          <p14:tracePt t="10866" x="8785225" y="1360488"/>
          <p14:tracePt t="10878" x="8742363" y="1360488"/>
          <p14:tracePt t="10882" x="8709025" y="1350963"/>
          <p14:tracePt t="10894" x="8683625" y="1343025"/>
          <p14:tracePt t="10898" x="8658225" y="1333500"/>
          <p14:tracePt t="10911" x="8640763" y="1333500"/>
          <p14:tracePt t="10914" x="8615363" y="1333500"/>
          <p14:tracePt t="10926" x="8597900" y="1325563"/>
          <p14:tracePt t="10930" x="8589963" y="1325563"/>
          <p14:tracePt t="10943" x="8572500" y="1317625"/>
          <p14:tracePt t="10946" x="8564563" y="1317625"/>
          <p14:tracePt t="10959" x="8555038" y="1317625"/>
          <p14:tracePt t="10976" x="8547100" y="1317625"/>
          <p14:tracePt t="10990" x="8539163" y="1317625"/>
          <p14:tracePt t="10994" x="8529638" y="1317625"/>
          <p14:tracePt t="11006" x="8521700" y="1317625"/>
          <p14:tracePt t="11023" x="8513763" y="1317625"/>
          <p14:tracePt t="11039" x="8496300" y="1308100"/>
          <p14:tracePt t="11055" x="8488363" y="1308100"/>
          <p14:tracePt t="11060" x="8470900" y="1308100"/>
          <p14:tracePt t="11074" x="8462963" y="1308100"/>
          <p14:tracePt t="11087" x="8453438" y="1308100"/>
          <p14:tracePt t="11104" x="8435975" y="1308100"/>
          <p14:tracePt t="11106" x="8428038" y="1308100"/>
          <p14:tracePt t="11119" x="8420100" y="1308100"/>
          <p14:tracePt t="11122" x="8402638" y="1308100"/>
          <p14:tracePt t="11135" x="8394700" y="1308100"/>
          <p14:tracePt t="11139" x="8385175" y="1308100"/>
          <p14:tracePt t="11150" x="8377238" y="1308100"/>
          <p14:tracePt t="11154" x="8369300" y="1308100"/>
          <p14:tracePt t="11167" x="8351838" y="1308100"/>
          <p14:tracePt t="11170" x="8334375" y="1317625"/>
          <p14:tracePt t="11182" x="8326438" y="1325563"/>
          <p14:tracePt t="11186" x="8308975" y="1333500"/>
          <p14:tracePt t="11199" x="8283575" y="1350963"/>
          <p14:tracePt t="11203" x="8250238" y="1360488"/>
          <p14:tracePt t="11215" x="8232775" y="1376363"/>
          <p14:tracePt t="11218" x="8199438" y="1393825"/>
          <p14:tracePt t="11230" x="8147050" y="1411288"/>
          <p14:tracePt t="11235" x="8105775" y="1411288"/>
          <p14:tracePt t="11247" x="8020050" y="1419225"/>
          <p14:tracePt t="11250" x="7961313" y="1427163"/>
          <p14:tracePt t="11262" x="7910513" y="1427163"/>
          <p14:tracePt t="11266" x="7859713" y="1427163"/>
          <p14:tracePt t="11278" x="7799388" y="1427163"/>
          <p14:tracePt t="11283" x="7740650" y="1427163"/>
          <p14:tracePt t="11294" x="7672388" y="1427163"/>
          <p14:tracePt t="11299" x="7596188" y="1427163"/>
          <p14:tracePt t="11310" x="7485063" y="1427163"/>
          <p14:tracePt t="11314" x="7400925" y="1427163"/>
          <p14:tracePt t="11326" x="7323138" y="1444625"/>
          <p14:tracePt t="11330" x="7239000" y="1444625"/>
          <p14:tracePt t="11342" x="7170738" y="1444625"/>
          <p14:tracePt t="11346" x="7094538" y="1444625"/>
          <p14:tracePt t="11359" x="7026275" y="1444625"/>
          <p14:tracePt t="11362" x="6958013" y="1444625"/>
          <p14:tracePt t="11375" x="6831013" y="1444625"/>
          <p14:tracePt t="11378" x="6754813" y="1444625"/>
          <p14:tracePt t="11391" x="6669088" y="1444625"/>
          <p14:tracePt t="11394" x="6584950" y="1436688"/>
          <p14:tracePt t="11407" x="6508750" y="1419225"/>
          <p14:tracePt t="11410" x="6415088" y="1411288"/>
          <p14:tracePt t="11425" x="6321425" y="1385888"/>
          <p14:tracePt t="11428" x="6194425" y="1376363"/>
          <p14:tracePt t="11442" x="6126163" y="1360488"/>
          <p14:tracePt t="11444" x="6049963" y="1360488"/>
          <p14:tracePt t="11457" x="5989638" y="1350963"/>
          <p14:tracePt t="11461" x="5946775" y="1350963"/>
          <p14:tracePt t="11473" x="5888038" y="1350963"/>
          <p14:tracePt t="11476" x="5845175" y="1343025"/>
          <p14:tracePt t="11489" x="5802313" y="1343025"/>
          <p14:tracePt t="11492" x="5726113" y="1333500"/>
          <p14:tracePt t="11504" x="5667375" y="1325563"/>
          <p14:tracePt t="11509" x="5624513" y="1325563"/>
          <p14:tracePt t="11521" x="5573713" y="1317625"/>
          <p14:tracePt t="11524" x="5530850" y="1308100"/>
          <p14:tracePt t="11537" x="5487988" y="1308100"/>
          <p14:tracePt t="11541" x="5437188" y="1292225"/>
          <p14:tracePt t="11553" x="5411788" y="1292225"/>
          <p14:tracePt t="11557" x="5343525" y="1292225"/>
          <p14:tracePt t="11569" x="5310188" y="1282700"/>
          <p14:tracePt t="11572" x="5276850" y="1282700"/>
          <p14:tracePt t="11585" x="5233988" y="1282700"/>
          <p14:tracePt t="11588" x="5208588" y="1282700"/>
          <p14:tracePt t="11600" x="5173663" y="1274763"/>
          <p14:tracePt t="11604" x="5132388" y="1274763"/>
          <p14:tracePt t="11617" x="5072063" y="1266825"/>
          <p14:tracePt t="11620" x="5021263" y="1257300"/>
          <p14:tracePt t="11633" x="4978400" y="1257300"/>
          <p14:tracePt t="11636" x="4935538" y="1257300"/>
          <p14:tracePt t="11649" x="4902200" y="1257300"/>
          <p14:tracePt t="11652" x="4851400" y="1257300"/>
          <p14:tracePt t="11665" x="4808538" y="1257300"/>
          <p14:tracePt t="11668" x="4757738" y="1257300"/>
          <p14:tracePt t="11680" x="4656138" y="1282700"/>
          <p14:tracePt t="11684" x="4595813" y="1292225"/>
          <p14:tracePt t="11697" x="4529138" y="1317625"/>
          <p14:tracePt t="11700" x="4451350" y="1325563"/>
          <p14:tracePt t="11713" x="4392613" y="1333500"/>
          <p14:tracePt t="11716" x="4332288" y="1343025"/>
          <p14:tracePt t="11728" x="4273550" y="1350963"/>
          <p14:tracePt t="11732" x="4197350" y="1350963"/>
          <p14:tracePt t="11745" x="4111625" y="1368425"/>
          <p14:tracePt t="11748" x="4052888" y="1368425"/>
          <p14:tracePt t="11761" x="4010025" y="1368425"/>
          <p14:tracePt t="11764" x="3967163" y="1368425"/>
          <p14:tracePt t="11776" x="3925888" y="1368425"/>
          <p14:tracePt t="11780" x="3890963" y="1368425"/>
          <p14:tracePt t="11792" x="3865563" y="1360488"/>
          <p14:tracePt t="11797" x="3848100" y="1360488"/>
          <p14:tracePt t="11808" x="3832225" y="1360488"/>
          <p14:tracePt t="11813" x="3822700" y="1360488"/>
          <p14:tracePt t="13051" x="3797300" y="1350963"/>
          <p14:tracePt t="13054" x="3789363" y="1343025"/>
          <p14:tracePt t="13067" x="3763963" y="1343025"/>
          <p14:tracePt t="13070" x="3729038" y="1343025"/>
          <p14:tracePt t="13082" x="3695700" y="1333500"/>
          <p14:tracePt t="13087" x="3670300" y="1333500"/>
          <p14:tracePt t="13099" x="3644900" y="1333500"/>
          <p14:tracePt t="13103" x="3611563" y="1325563"/>
          <p14:tracePt t="13115" x="3594100" y="1325563"/>
          <p14:tracePt t="13118" x="3568700" y="1325563"/>
          <p14:tracePt t="13130" x="3551238" y="1325563"/>
          <p14:tracePt t="13135" x="3543300" y="1325563"/>
          <p14:tracePt t="13981" x="3525838" y="1325563"/>
          <p14:tracePt t="13997" x="3467100" y="1325563"/>
          <p14:tracePt t="14000" x="3449638" y="1325563"/>
          <p14:tracePt t="14013" x="3406775" y="1325563"/>
          <p14:tracePt t="14017" x="3373438" y="1325563"/>
          <p14:tracePt t="14029" x="3313113" y="1325563"/>
          <p14:tracePt t="14032" x="3270250" y="1325563"/>
          <p14:tracePt t="14045" x="3228975" y="1325563"/>
          <p14:tracePt t="14048" x="3178175" y="1325563"/>
          <p14:tracePt t="14061" x="3143250" y="1325563"/>
          <p14:tracePt t="14064" x="3117850" y="1325563"/>
          <p14:tracePt t="14085" x="3067050" y="1343025"/>
          <p14:tracePt t="14093" x="3049588" y="1360488"/>
          <p14:tracePt t="14109" x="3041650" y="1360488"/>
          <p14:tracePt t="15663" x="3041650" y="1350963"/>
          <p14:tracePt t="15743" x="3041650" y="1360488"/>
          <p14:tracePt t="15746" x="3016250" y="1401763"/>
          <p14:tracePt t="15759" x="2973388" y="1470025"/>
          <p14:tracePt t="15763" x="2914650" y="1546225"/>
          <p14:tracePt t="15775" x="2846388" y="1657350"/>
          <p14:tracePt t="15779" x="2701925" y="1860550"/>
          <p14:tracePt t="15792" x="2625725" y="1979613"/>
          <p14:tracePt t="15797" x="2540000" y="2098675"/>
          <p14:tracePt t="15809" x="2471738" y="2217738"/>
          <p14:tracePt t="15813" x="2405063" y="2319338"/>
          <p14:tracePt t="15825" x="2336800" y="2422525"/>
          <p14:tracePt t="15829" x="2260600" y="2532063"/>
          <p14:tracePt t="15840" x="2208213" y="2625725"/>
          <p14:tracePt t="15844" x="2098675" y="2762250"/>
          <p14:tracePt t="15856" x="2047875" y="2830513"/>
          <p14:tracePt t="15861" x="1997075" y="2906713"/>
          <p14:tracePt t="15872" x="1954213" y="2974975"/>
          <p14:tracePt t="15876" x="1893888" y="3033713"/>
          <p14:tracePt t="15889" x="1868488" y="3084513"/>
          <p14:tracePt t="15893" x="1852613" y="3109913"/>
          <p14:tracePt t="15905" x="1843088" y="3127375"/>
          <p14:tracePt t="15908" x="1835150" y="3127375"/>
          <p14:tracePt t="16021" x="1835150" y="3119438"/>
          <p14:tracePt t="16033" x="1835150" y="3094038"/>
          <p14:tracePt t="16037" x="1835150" y="3084513"/>
          <p14:tracePt t="16048" x="1835150" y="3067050"/>
          <p14:tracePt t="16052" x="1835150" y="3051175"/>
          <p14:tracePt t="16064" x="1835150" y="3041650"/>
          <p14:tracePt t="16069" x="1835150" y="3033713"/>
          <p14:tracePt t="16112" x="1835150" y="3025775"/>
          <p14:tracePt t="16132" x="1827213" y="3016250"/>
          <p14:tracePt t="16145" x="1809750" y="3008313"/>
          <p14:tracePt t="16149" x="1801813" y="3000375"/>
          <p14:tracePt t="16161" x="1776413" y="2990850"/>
          <p14:tracePt t="16165" x="1749425" y="2974975"/>
          <p14:tracePt t="16177" x="1724025" y="2957513"/>
          <p14:tracePt t="16181" x="1690688" y="2940050"/>
          <p14:tracePt t="16193" x="1657350" y="2914650"/>
          <p14:tracePt t="16196" x="1606550" y="2881313"/>
          <p14:tracePt t="16209" x="1554163" y="2863850"/>
          <p14:tracePt t="16213" x="1477963" y="2820988"/>
          <p14:tracePt t="16225" x="1462088" y="2805113"/>
          <p14:tracePt t="16228" x="1427163" y="2787650"/>
          <p14:tracePt t="16241" x="1409700" y="2770188"/>
          <p14:tracePt t="16245" x="1393825" y="2762250"/>
          <p14:tracePt t="16257" x="1376363" y="2752725"/>
          <p14:tracePt t="16273" x="1368425" y="2752725"/>
          <p14:tracePt t="16468" x="1376363" y="2752725"/>
          <p14:tracePt t="16481" x="1401763" y="2744788"/>
          <p14:tracePt t="16484" x="1419225" y="2736850"/>
          <p14:tracePt t="16496" x="1452563" y="2719388"/>
          <p14:tracePt t="16500" x="1470025" y="2711450"/>
          <p14:tracePt t="16512" x="1503363" y="2701925"/>
          <p14:tracePt t="16517" x="1554163" y="2693988"/>
          <p14:tracePt t="16529" x="1597025" y="2686050"/>
          <p14:tracePt t="16532" x="1622425" y="2686050"/>
          <p14:tracePt t="16545" x="1657350" y="2676525"/>
          <p14:tracePt t="16548" x="1682750" y="2668588"/>
          <p14:tracePt t="16561" x="1708150" y="2668588"/>
          <p14:tracePt t="16564" x="1724025" y="2660650"/>
          <p14:tracePt t="16578" x="1733550" y="2651125"/>
          <p14:tracePt t="16580" x="1758950" y="2651125"/>
          <p14:tracePt t="16594" x="1758950" y="2643188"/>
          <p14:tracePt t="16657" x="1766888" y="2643188"/>
          <p14:tracePt t="16673" x="1776413" y="2643188"/>
          <p14:tracePt t="16689" x="1784350" y="2643188"/>
          <p14:tracePt t="16693" x="1792288" y="2633663"/>
          <p14:tracePt t="16705" x="1801813" y="2633663"/>
          <p14:tracePt t="16710" x="1809750" y="2633663"/>
          <p14:tracePt t="16720" x="1817688" y="2633663"/>
          <p14:tracePt t="16724" x="1827213" y="2633663"/>
          <p14:tracePt t="16737" x="1835150" y="2633663"/>
          <p14:tracePt t="16740" x="1843088" y="2633663"/>
          <p14:tracePt t="16753" x="1852613" y="2633663"/>
          <p14:tracePt t="16756" x="1868488" y="2633663"/>
          <p14:tracePt t="16769" x="1878013" y="2633663"/>
          <p14:tracePt t="16772" x="1903413" y="2633663"/>
          <p14:tracePt t="16785" x="1911350" y="2633663"/>
          <p14:tracePt t="16789" x="1928813" y="2633663"/>
          <p14:tracePt t="16801" x="1946275" y="2633663"/>
          <p14:tracePt t="16804" x="1954213" y="2643188"/>
          <p14:tracePt t="16817" x="1971675" y="2643188"/>
          <p14:tracePt t="16820" x="1987550" y="2643188"/>
          <p14:tracePt t="16833" x="1997075" y="2651125"/>
          <p14:tracePt t="16836" x="2005013" y="2651125"/>
          <p14:tracePt t="16897" x="2022475" y="2651125"/>
          <p14:tracePt t="16900" x="2038350" y="2617788"/>
          <p14:tracePt t="16912" x="2073275" y="2566988"/>
          <p14:tracePt t="16916" x="2106613" y="2498725"/>
          <p14:tracePt t="16929" x="2141538" y="2455863"/>
          <p14:tracePt t="16932" x="2157413" y="2387600"/>
          <p14:tracePt t="16944" x="2166938" y="2354263"/>
          <p14:tracePt t="16948" x="2174875" y="2328863"/>
          <p14:tracePt t="16961" x="2174875" y="2319338"/>
          <p14:tracePt t="16993" x="2166938" y="2319338"/>
          <p14:tracePt t="16996" x="2132013" y="2328863"/>
          <p14:tracePt t="17010" x="2098675" y="2328863"/>
          <p14:tracePt t="17013" x="2012950" y="2328863"/>
          <p14:tracePt t="17026" x="1936750" y="2319338"/>
          <p14:tracePt t="17029" x="1860550" y="2293938"/>
          <p14:tracePt t="17041" x="1817688" y="2278063"/>
          <p14:tracePt t="17044" x="1776413" y="2260600"/>
          <p14:tracePt t="17057" x="1766888" y="2260600"/>
          <p14:tracePt t="17060" x="1758950" y="2260600"/>
          <p14:tracePt t="17491" x="1766888" y="2260600"/>
          <p14:tracePt t="17494" x="1776413" y="2260600"/>
          <p14:tracePt t="17508" x="1784350" y="2260600"/>
          <p14:tracePt t="17523" x="1792288" y="2260600"/>
          <p14:tracePt t="17526" x="1801813" y="2260600"/>
          <p14:tracePt t="17539" x="1809750" y="2260600"/>
          <p14:tracePt t="17555" x="1827213" y="2268538"/>
          <p14:tracePt t="17559" x="1835150" y="2278063"/>
          <p14:tracePt t="17571" x="1843088" y="2286000"/>
          <p14:tracePt t="17574" x="1860550" y="2303463"/>
          <p14:tracePt t="17587" x="1885950" y="2311400"/>
          <p14:tracePt t="17603" x="1893888" y="2319338"/>
          <p14:tracePt t="17606" x="1903413" y="2319338"/>
          <p14:tracePt t="17618" x="1920875" y="2319338"/>
          <p14:tracePt t="17634" x="1936750" y="2319338"/>
          <p14:tracePt t="17667" x="1946275" y="2319338"/>
          <p14:tracePt t="17699" x="1954213" y="2319338"/>
          <p14:tracePt t="17702" x="1971675" y="2319338"/>
          <p14:tracePt t="17715" x="1979613" y="2319338"/>
          <p14:tracePt t="17718" x="1987550" y="2319338"/>
          <p14:tracePt t="17731" x="2005013" y="2319338"/>
          <p14:tracePt t="17734" x="2030413" y="2319338"/>
          <p14:tracePt t="17746" x="2065338" y="2319338"/>
          <p14:tracePt t="17750" x="2081213" y="2328863"/>
          <p14:tracePt t="17762" x="2124075" y="2336800"/>
          <p14:tracePt t="17766" x="2200275" y="2344738"/>
          <p14:tracePt t="17778" x="2260600" y="2371725"/>
          <p14:tracePt t="17783" x="2319338" y="2379663"/>
          <p14:tracePt t="17794" x="2395538" y="2397125"/>
          <p14:tracePt t="17799" x="2481263" y="2422525"/>
          <p14:tracePt t="17811" x="2574925" y="2463800"/>
          <p14:tracePt t="17814" x="2693988" y="2524125"/>
          <p14:tracePt t="17826" x="2905125" y="2625725"/>
          <p14:tracePt t="17831" x="3016250" y="2686050"/>
          <p14:tracePt t="17842" x="3127375" y="2744788"/>
          <p14:tracePt t="17847" x="3244850" y="2813050"/>
          <p14:tracePt t="17859" x="3355975" y="2881313"/>
          <p14:tracePt t="17862" x="3457575" y="2957513"/>
          <p14:tracePt t="17874" x="3568700" y="3016250"/>
          <p14:tracePt t="17878" x="3652838" y="3084513"/>
          <p14:tracePt t="17890" x="3763963" y="3160713"/>
          <p14:tracePt t="17894" x="3814763" y="3221038"/>
          <p14:tracePt t="17907" x="3832225" y="3254375"/>
          <p14:tracePt t="17911" x="3848100" y="3297238"/>
          <p14:tracePt t="17924" x="3857625" y="3348038"/>
          <p14:tracePt t="17926" x="3857625" y="3398838"/>
          <p14:tracePt t="17939" x="3857625" y="3449638"/>
          <p14:tracePt t="17942" x="3857625" y="3517900"/>
          <p14:tracePt t="17955" x="3822700" y="3646488"/>
          <p14:tracePt t="17958" x="3789363" y="3748088"/>
          <p14:tracePt t="17970" x="3738563" y="3857625"/>
          <p14:tracePt t="17975" x="3695700" y="3960813"/>
          <p14:tracePt t="17986" x="3644900" y="4079875"/>
          <p14:tracePt t="17990" x="3602038" y="4189413"/>
          <p14:tracePt t="18003" x="3568700" y="4308475"/>
          <p14:tracePt t="18007" x="3500438" y="4503738"/>
          <p14:tracePt t="18018" x="3475038" y="4597400"/>
          <p14:tracePt t="18023" x="3441700" y="4691063"/>
          <p14:tracePt t="18035" x="3424238" y="4775200"/>
          <p14:tracePt t="18039" x="3414713" y="4835525"/>
          <p14:tracePt t="18051" x="3398838" y="4894263"/>
          <p14:tracePt t="18054" x="3389313" y="4946650"/>
          <p14:tracePt t="18073" x="3381375" y="5022850"/>
          <p14:tracePt t="18087" x="3373438" y="5038725"/>
          <p14:tracePt t="18103" x="3373438" y="5048250"/>
          <p14:tracePt t="18115" x="3363913" y="5048250"/>
          <p14:tracePt t="18130" x="3355975" y="5048250"/>
          <p14:tracePt t="18151" x="3355975" y="5056188"/>
          <p14:tracePt t="18163" x="3348038" y="5056188"/>
          <p14:tracePt t="18199" x="3348038" y="5064125"/>
          <p14:tracePt t="18243" x="3338513" y="5064125"/>
          <p14:tracePt t="18258" x="3330575" y="5073650"/>
          <p14:tracePt t="18262" x="3330575" y="5091113"/>
          <p14:tracePt t="18275" x="3322638" y="5106988"/>
          <p14:tracePt t="18278" x="3305175" y="5141913"/>
          <p14:tracePt t="18290" x="3297238" y="5175250"/>
          <p14:tracePt t="18294" x="3279775" y="5208588"/>
          <p14:tracePt t="18307" x="3254375" y="5268913"/>
          <p14:tracePt t="18310" x="3236913" y="5327650"/>
          <p14:tracePt t="18323" x="3203575" y="5430838"/>
          <p14:tracePt t="18326" x="3178175" y="5489575"/>
          <p14:tracePt t="18340" x="3152775" y="5565775"/>
          <p14:tracePt t="18342" x="3117850" y="5634038"/>
          <p14:tracePt t="18356" x="3074988" y="5694363"/>
          <p14:tracePt t="18358" x="3041650" y="5761038"/>
          <p14:tracePt t="18371" x="2998788" y="5821363"/>
          <p14:tracePt t="18375" x="2965450" y="5897563"/>
          <p14:tracePt t="18387" x="2930525" y="5948363"/>
          <p14:tracePt t="18391" x="2897188" y="5999163"/>
          <p14:tracePt t="18402" x="2846388" y="6067425"/>
          <p14:tracePt t="18407" x="2803525" y="6118225"/>
          <p14:tracePt t="18418" x="2760663" y="6153150"/>
          <p14:tracePt t="18422" x="2727325" y="6178550"/>
          <p14:tracePt t="18435" x="2693988" y="6194425"/>
          <p14:tracePt t="18439" x="2641600" y="6229350"/>
          <p14:tracePt t="18450" x="2616200" y="6237288"/>
          <p14:tracePt t="18455" x="2600325" y="6246813"/>
          <p14:tracePt t="18466" x="2574925" y="6254750"/>
          <p14:tracePt t="18472" x="2557463" y="6254750"/>
          <p14:tracePt t="18483" x="2549525" y="6254750"/>
          <p14:tracePt t="18486" x="2532063" y="6254750"/>
          <p14:tracePt t="18499" x="2514600" y="6254750"/>
          <p14:tracePt t="18502" x="2506663" y="6254750"/>
          <p14:tracePt t="18515" x="2489200" y="6246813"/>
          <p14:tracePt t="18518" x="2471738" y="6237288"/>
          <p14:tracePt t="18531" x="2455863" y="6221413"/>
          <p14:tracePt t="18534" x="2438400" y="6203950"/>
          <p14:tracePt t="18547" x="2413000" y="6194425"/>
          <p14:tracePt t="18550" x="2395538" y="6169025"/>
          <p14:tracePt t="18563" x="2370138" y="6135688"/>
          <p14:tracePt t="18566" x="2352675" y="6067425"/>
          <p14:tracePt t="18579" x="2301875" y="5983288"/>
          <p14:tracePt t="18582" x="2260600" y="5846763"/>
          <p14:tracePt t="18595" x="2192338" y="5702300"/>
          <p14:tracePt t="18598" x="2132013" y="5472113"/>
          <p14:tracePt t="18611" x="2073275" y="5268913"/>
          <p14:tracePt t="18614" x="2022475" y="5091113"/>
          <p14:tracePt t="18626" x="1911350" y="4767263"/>
          <p14:tracePt t="18630" x="1868488" y="4640263"/>
          <p14:tracePt t="18642" x="1817688" y="4529138"/>
          <p14:tracePt t="18647" x="1776413" y="4427538"/>
          <p14:tracePt t="18659" x="1741488" y="4341813"/>
          <p14:tracePt t="18662" x="1708150" y="4249738"/>
          <p14:tracePt t="18674" x="1682750" y="4181475"/>
          <p14:tracePt t="18678" x="1665288" y="4113213"/>
          <p14:tracePt t="18691" x="1639888" y="4044950"/>
          <p14:tracePt t="18694" x="1639888" y="4019550"/>
          <p14:tracePt t="18706" x="1639888" y="4002088"/>
          <p14:tracePt t="18710" x="1639888" y="3994150"/>
          <p14:tracePt t="18777" x="1639888" y="3986213"/>
          <p14:tracePt t="18788" x="1657350" y="3986213"/>
          <p14:tracePt t="18792" x="1665288" y="3986213"/>
          <p14:tracePt t="18804" x="1698625" y="3976688"/>
          <p14:tracePt t="18808" x="1766888" y="3976688"/>
          <p14:tracePt t="18821" x="1827213" y="3976688"/>
          <p14:tracePt t="18824" x="1903413" y="3976688"/>
          <p14:tracePt t="18837" x="1997075" y="3976688"/>
          <p14:tracePt t="18840" x="2098675" y="3976688"/>
          <p14:tracePt t="18853" x="2200275" y="3994150"/>
          <p14:tracePt t="18857" x="2311400" y="3994150"/>
          <p14:tracePt t="18869" x="2395538" y="3994150"/>
          <p14:tracePt t="18872" x="2524125" y="4002088"/>
          <p14:tracePt t="18885" x="2582863" y="4002088"/>
          <p14:tracePt t="18888" x="2616200" y="4002088"/>
          <p14:tracePt t="18900" x="2633663" y="4011613"/>
          <p14:tracePt t="18904" x="2641600" y="4011613"/>
          <p14:tracePt t="18917" x="2651125" y="4011613"/>
          <p14:tracePt t="18953" x="2641600" y="4002088"/>
          <p14:tracePt t="18965" x="2625725" y="3986213"/>
          <p14:tracePt t="18968" x="2608263" y="3968750"/>
          <p14:tracePt t="18980" x="2574925" y="3951288"/>
          <p14:tracePt t="18985" x="2557463" y="3935413"/>
          <p14:tracePt t="18997" x="2514600" y="3917950"/>
          <p14:tracePt t="19000" x="2481263" y="3900488"/>
          <p14:tracePt t="19013" x="2446338" y="3883025"/>
          <p14:tracePt t="19016" x="2395538" y="3867150"/>
          <p14:tracePt t="19029" x="2362200" y="3857625"/>
          <p14:tracePt t="19032" x="2319338" y="3841750"/>
          <p14:tracePt t="19045" x="2268538" y="3832225"/>
          <p14:tracePt t="19048" x="2225675" y="3816350"/>
          <p14:tracePt t="19061" x="2149475" y="3806825"/>
          <p14:tracePt t="19064" x="2116138" y="3806825"/>
          <p14:tracePt t="19077" x="2098675" y="3806825"/>
          <p14:tracePt t="19080" x="2081213" y="3806825"/>
          <p14:tracePt t="19092" x="2055813" y="3806825"/>
          <p14:tracePt t="19096" x="2047875" y="3806825"/>
          <p14:tracePt t="19108" x="2030413" y="3806825"/>
          <p14:tracePt t="19113" x="2022475" y="3806825"/>
          <p14:tracePt t="19125" x="1987550" y="3806825"/>
          <p14:tracePt t="19128" x="1954213" y="3806825"/>
          <p14:tracePt t="19140" x="1911350" y="3806825"/>
          <p14:tracePt t="19144" x="1852613" y="3806825"/>
          <p14:tracePt t="19157" x="1809750" y="3806825"/>
          <p14:tracePt t="19160" x="1749425" y="3806825"/>
          <p14:tracePt t="19172" x="1682750" y="3806825"/>
          <p14:tracePt t="19177" x="1579563" y="3806825"/>
          <p14:tracePt t="19188" x="1528763" y="3806825"/>
          <p14:tracePt t="19192" x="1477963" y="3806825"/>
          <p14:tracePt t="19205" x="1435100" y="3806825"/>
          <p14:tracePt t="19208" x="1409700" y="3806825"/>
          <p14:tracePt t="19221" x="1384300" y="3798888"/>
          <p14:tracePt t="19224" x="1358900" y="3790950"/>
          <p14:tracePt t="19237" x="1343025" y="3790950"/>
          <p14:tracePt t="19240" x="1333500" y="3781425"/>
          <p14:tracePt t="19253" x="1325563" y="3773488"/>
          <p14:tracePt t="19257" x="1317625" y="3756025"/>
          <p14:tracePt t="19269" x="1308100" y="3756025"/>
          <p14:tracePt t="19272" x="1308100" y="3748088"/>
          <p14:tracePt t="19285" x="1308100" y="3730625"/>
          <p14:tracePt t="19289" x="1290638" y="3722688"/>
          <p14:tracePt t="19300" x="1274763" y="3705225"/>
          <p14:tracePt t="19305" x="1249363" y="3679825"/>
          <p14:tracePt t="19317" x="1231900" y="3662363"/>
          <p14:tracePt t="19321" x="1223963" y="3646488"/>
          <p14:tracePt t="19333" x="1206500" y="3646488"/>
          <p14:tracePt t="19337" x="1198563" y="3646488"/>
          <p14:tracePt t="19349" x="1189038" y="3636963"/>
          <p14:tracePt t="19353" x="1181100" y="3636963"/>
          <p14:tracePt t="19366" x="1173163" y="3636963"/>
          <p14:tracePt t="19369" x="1147763" y="3629025"/>
          <p14:tracePt t="19380" x="1120775" y="3629025"/>
          <p14:tracePt t="19385" x="1095375" y="3629025"/>
          <p14:tracePt t="19396" x="1079500" y="3619500"/>
          <p14:tracePt t="19401" x="1054100" y="3619500"/>
          <p14:tracePt t="19413" x="1019175" y="3619500"/>
          <p14:tracePt t="19416" x="1003300" y="3619500"/>
          <p14:tracePt t="19429" x="976313" y="3619500"/>
          <p14:tracePt t="19432" x="960438" y="3619500"/>
          <p14:tracePt t="19590" x="960438" y="3611563"/>
          <p14:tracePt t="19592" x="976313" y="3611563"/>
          <p14:tracePt t="19609" x="1011238" y="3611563"/>
          <p14:tracePt t="19620" x="1019175" y="3611563"/>
          <p14:tracePt t="19624" x="1054100" y="3611563"/>
          <p14:tracePt t="19636" x="1079500" y="3611563"/>
          <p14:tracePt t="19640" x="1120775" y="3611563"/>
          <p14:tracePt t="19652" x="1147763" y="3611563"/>
          <p14:tracePt t="19656" x="1189038" y="3611563"/>
          <p14:tracePt t="19669" x="1231900" y="3611563"/>
          <p14:tracePt t="19672" x="1317625" y="3611563"/>
          <p14:tracePt t="19685" x="1368425" y="3611563"/>
          <p14:tracePt t="19689" x="1409700" y="3611563"/>
          <p14:tracePt t="19701" x="1452563" y="3611563"/>
          <p14:tracePt t="19705" x="1495425" y="3611563"/>
          <p14:tracePt t="19717" x="1528763" y="3611563"/>
          <p14:tracePt t="19721" x="1563688" y="3611563"/>
          <p14:tracePt t="19733" x="1579563" y="3611563"/>
          <p14:tracePt t="19737" x="1614488" y="3611563"/>
          <p14:tracePt t="19749" x="1622425" y="3611563"/>
          <p14:tracePt t="19829" x="1631950" y="3611563"/>
          <p14:tracePt t="19877" x="1639888" y="3611563"/>
          <p14:tracePt t="19880" x="1647825" y="3611563"/>
          <p14:tracePt t="19892" x="1673225" y="3611563"/>
          <p14:tracePt t="19897" x="1698625" y="3611563"/>
          <p14:tracePt t="19908" x="1716088" y="3611563"/>
          <p14:tracePt t="19912" x="1758950" y="3611563"/>
          <p14:tracePt t="19924" x="1835150" y="3611563"/>
          <p14:tracePt t="19928" x="1878013" y="3611563"/>
          <p14:tracePt t="19941" x="1920875" y="3611563"/>
          <p14:tracePt t="19944" x="1962150" y="3611563"/>
          <p14:tracePt t="19957" x="2005013" y="3611563"/>
          <p14:tracePt t="19960" x="2065338" y="3611563"/>
          <p14:tracePt t="19972" x="2116138" y="3611563"/>
          <p14:tracePt t="19977" x="2200275" y="3611563"/>
          <p14:tracePt t="19988" x="2243138" y="3611563"/>
          <p14:tracePt t="19992" x="2286000" y="3611563"/>
          <p14:tracePt t="20004" x="2327275" y="3611563"/>
          <p14:tracePt t="20008" x="2370138" y="3611563"/>
          <p14:tracePt t="20020" x="2413000" y="3611563"/>
          <p14:tracePt t="20024" x="2446338" y="3611563"/>
          <p14:tracePt t="20036" x="2481263" y="3611563"/>
          <p14:tracePt t="20041" x="2514600" y="3611563"/>
          <p14:tracePt t="20052" x="2532063" y="3611563"/>
          <p14:tracePt t="20070" x="2549525" y="3611563"/>
          <p14:tracePt t="20165" x="2540000" y="3611563"/>
          <p14:tracePt t="20169" x="2540000" y="3619500"/>
          <p14:tracePt t="20184" x="2532063" y="3619500"/>
          <p14:tracePt t="20186" x="2524125" y="3619500"/>
          <p14:tracePt t="20199" x="2514600" y="3629025"/>
          <p14:tracePt t="20202" x="2506663" y="3636963"/>
          <p14:tracePt t="20215" x="2489200" y="3646488"/>
          <p14:tracePt t="20219" x="2463800" y="3654425"/>
          <p14:tracePt t="20231" x="2413000" y="3679825"/>
          <p14:tracePt t="20235" x="2352675" y="3687763"/>
          <p14:tracePt t="20247" x="2276475" y="3713163"/>
          <p14:tracePt t="20251" x="2174875" y="3722688"/>
          <p14:tracePt t="20263" x="2065338" y="3748088"/>
          <p14:tracePt t="20267" x="1946275" y="3756025"/>
          <p14:tracePt t="20278" x="1817688" y="3763963"/>
          <p14:tracePt t="20283" x="1708150" y="3781425"/>
          <p14:tracePt t="20294" x="1487488" y="3790950"/>
          <p14:tracePt t="20298" x="1376363" y="3790950"/>
          <p14:tracePt t="20310" x="1290638" y="3790950"/>
          <p14:tracePt t="20314" x="1214438" y="3790950"/>
          <p14:tracePt t="20326" x="1163638" y="3790950"/>
          <p14:tracePt t="20330" x="1112838" y="3790950"/>
          <p14:tracePt t="20343" x="1104900" y="3790950"/>
          <p14:tracePt t="20346" x="1079500" y="3798888"/>
          <p14:tracePt t="20359" x="1069975" y="3798888"/>
          <p14:tracePt t="20362" x="1069975" y="3806825"/>
          <p14:tracePt t="20375" x="1069975" y="3816350"/>
          <p14:tracePt t="20407" x="1069975" y="3824288"/>
          <p14:tracePt t="20410" x="1062038" y="3832225"/>
          <p14:tracePt t="20427" x="1054100" y="3841750"/>
          <p14:tracePt t="20439" x="1054100" y="3849688"/>
          <p14:tracePt t="20455" x="1054100" y="3857625"/>
          <p14:tracePt t="20458" x="1044575" y="3857625"/>
          <p14:tracePt t="20470" x="1036638" y="3875088"/>
          <p14:tracePt t="20474" x="1036638" y="3883025"/>
          <p14:tracePt t="20491" x="1028700" y="3883025"/>
          <p14:tracePt t="20503" x="1028700" y="3892550"/>
          <p14:tracePt t="20582" x="1036638" y="3892550"/>
          <p14:tracePt t="20586" x="1062038" y="3892550"/>
          <p14:tracePt t="20599" x="1104900" y="3892550"/>
          <p14:tracePt t="20603" x="1147763" y="3892550"/>
          <p14:tracePt t="20616" x="1189038" y="3892550"/>
          <p14:tracePt t="20618" x="1231900" y="3900488"/>
          <p14:tracePt t="20631" x="1308100" y="3900488"/>
          <p14:tracePt t="20634" x="1393825" y="3908425"/>
          <p14:tracePt t="20646" x="1462088" y="3908425"/>
          <p14:tracePt t="20651" x="1554163" y="3925888"/>
          <p14:tracePt t="20663" x="1673225" y="3925888"/>
          <p14:tracePt t="20667" x="1733550" y="3925888"/>
          <p14:tracePt t="20679" x="1792288" y="3925888"/>
          <p14:tracePt t="20683" x="1852613" y="3925888"/>
          <p14:tracePt t="20696" x="1893888" y="3925888"/>
          <p14:tracePt t="20700" x="1928813" y="3925888"/>
          <p14:tracePt t="20711" x="1946275" y="3925888"/>
          <p14:tracePt t="20714" x="1979613" y="3925888"/>
          <p14:tracePt t="20727" x="1997075" y="3925888"/>
          <p14:tracePt t="20731" x="2005013" y="3925888"/>
          <p14:tracePt t="20743" x="2030413" y="3925888"/>
          <p14:tracePt t="20746" x="2038350" y="3925888"/>
          <p14:tracePt t="20759" x="2047875" y="3925888"/>
          <p14:tracePt t="20762" x="2065338" y="3925888"/>
          <p14:tracePt t="20775" x="2073275" y="3925888"/>
          <p14:tracePt t="20779" x="2098675" y="3925888"/>
          <p14:tracePt t="20791" x="2106613" y="3925888"/>
          <p14:tracePt t="20794" x="2116138" y="3925888"/>
          <p14:tracePt t="20807" x="2132013" y="3925888"/>
          <p14:tracePt t="20810" x="2141538" y="3925888"/>
          <p14:tracePt t="20826" x="2149475" y="3925888"/>
          <p14:tracePt t="20839" x="2157413" y="3925888"/>
          <p14:tracePt t="20983" x="2166938" y="3925888"/>
          <p14:tracePt t="20986" x="2174875" y="3925888"/>
          <p14:tracePt t="20998" x="2182813" y="3925888"/>
          <p14:tracePt t="21018" x="2200275" y="3925888"/>
          <p14:tracePt t="21031" x="2208213" y="3925888"/>
          <p14:tracePt t="21035" x="2217738" y="3925888"/>
          <p14:tracePt t="21046" x="2225675" y="3925888"/>
          <p14:tracePt t="21050" x="2235200" y="3925888"/>
          <p14:tracePt t="21066" x="2243138" y="3925888"/>
          <p14:tracePt t="21079" x="2251075" y="3925888"/>
          <p14:tracePt t="21095" x="2260600" y="3925888"/>
          <p14:tracePt t="21099" x="2268538" y="3925888"/>
          <p14:tracePt t="21111" x="2276475" y="3925888"/>
          <p14:tracePt t="21131" x="2286000" y="3925888"/>
          <p14:tracePt t="21143" x="2293938" y="3925888"/>
          <p14:tracePt t="21159" x="2301875" y="3925888"/>
          <p14:tracePt t="21163" x="2311400" y="3925888"/>
          <p14:tracePt t="21174" x="2319338" y="3925888"/>
          <p14:tracePt t="21178" x="2327275" y="3925888"/>
          <p14:tracePt t="21191" x="2336800" y="3925888"/>
          <p14:tracePt t="21211" x="2344738" y="3925888"/>
          <p14:tracePt t="21223" x="2352675" y="3925888"/>
          <p14:tracePt t="21238" x="2362200" y="3925888"/>
          <p14:tracePt t="21259" x="2379663" y="3925888"/>
          <p14:tracePt t="21271" x="2387600" y="3925888"/>
          <p14:tracePt t="21275" x="2413000" y="3925888"/>
          <p14:tracePt t="21287" x="2430463" y="3925888"/>
          <p14:tracePt t="21290" x="2438400" y="3925888"/>
          <p14:tracePt t="21303" x="2455863" y="3935413"/>
          <p14:tracePt t="21306" x="2471738" y="3935413"/>
          <p14:tracePt t="21319" x="2481263" y="3935413"/>
          <p14:tracePt t="21323" x="2497138" y="3935413"/>
          <p14:tracePt t="21334" x="2514600" y="3943350"/>
          <p14:tracePt t="21338" x="2524125" y="3943350"/>
          <p14:tracePt t="23091" x="2532063" y="3943350"/>
          <p14:tracePt t="23106" x="2540000" y="3943350"/>
          <p14:tracePt t="23123" x="2549525" y="3943350"/>
          <p14:tracePt t="23126" x="2557463" y="3943350"/>
          <p14:tracePt t="23142" x="2574925" y="3943350"/>
          <p14:tracePt t="23154" x="2608263" y="3943350"/>
          <p14:tracePt t="23159" x="2625725" y="3943350"/>
          <p14:tracePt t="23171" x="2651125" y="3943350"/>
          <p14:tracePt t="23174" x="2684463" y="3943350"/>
          <p14:tracePt t="23187" x="2709863" y="3943350"/>
          <p14:tracePt t="23190" x="2735263" y="3943350"/>
          <p14:tracePt t="23203" x="2778125" y="3935413"/>
          <p14:tracePt t="23206" x="2803525" y="3935413"/>
          <p14:tracePt t="23219" x="2846388" y="3925888"/>
          <p14:tracePt t="23222" x="2879725" y="3917950"/>
          <p14:tracePt t="23235" x="2905125" y="3917950"/>
          <p14:tracePt t="23238" x="2922588" y="3908425"/>
          <p14:tracePt t="23251" x="2947988" y="3908425"/>
          <p14:tracePt t="23254" x="2965450" y="3900488"/>
          <p14:tracePt t="23268" x="2990850" y="3892550"/>
          <p14:tracePt t="23270" x="2998788" y="3883025"/>
          <p14:tracePt t="23283" x="3016250" y="3875088"/>
          <p14:tracePt t="23286" x="3041650" y="3867150"/>
          <p14:tracePt t="23299" x="3067050" y="3849688"/>
          <p14:tracePt t="23302" x="3074988" y="3832225"/>
          <p14:tracePt t="23315" x="3100388" y="3816350"/>
          <p14:tracePt t="23318" x="3117850" y="3798888"/>
          <p14:tracePt t="23330" x="3135313" y="3790950"/>
          <p14:tracePt t="23334" x="3168650" y="3773488"/>
          <p14:tracePt t="23346" x="3178175" y="3773488"/>
          <p14:tracePt t="23350" x="3203575" y="3756025"/>
          <p14:tracePt t="23362" x="3219450" y="3748088"/>
          <p14:tracePt t="23366" x="3244850" y="3738563"/>
          <p14:tracePt t="23378" x="3262313" y="3730625"/>
          <p14:tracePt t="23382" x="3287713" y="3722688"/>
          <p14:tracePt t="23394" x="3313113" y="3713163"/>
          <p14:tracePt t="23398" x="3348038" y="3697288"/>
          <p14:tracePt t="23410" x="3381375" y="3687763"/>
          <p14:tracePt t="23414" x="3389313" y="3679825"/>
          <p14:tracePt t="23426" x="3414713" y="3671888"/>
          <p14:tracePt t="23430" x="3432175" y="3662363"/>
          <p14:tracePt t="23442" x="3449638" y="3646488"/>
          <p14:tracePt t="23446" x="3467100" y="3636963"/>
          <p14:tracePt t="23459" x="3482975" y="3629025"/>
          <p14:tracePt t="23462" x="3525838" y="3611563"/>
          <p14:tracePt t="23475" x="3551238" y="3594100"/>
          <p14:tracePt t="23478" x="3586163" y="3578225"/>
          <p14:tracePt t="23491" x="3636963" y="3560763"/>
          <p14:tracePt t="23494" x="3670300" y="3543300"/>
          <p14:tracePt t="23506" x="3729038" y="3527425"/>
          <p14:tracePt t="23510" x="3781425" y="3509963"/>
          <p14:tracePt t="23523" x="3883025" y="3492500"/>
          <p14:tracePt t="23527" x="3951288" y="3484563"/>
          <p14:tracePt t="23538" x="4010025" y="3484563"/>
          <p14:tracePt t="23543" x="4095750" y="3484563"/>
          <p14:tracePt t="23554" x="4162425" y="3484563"/>
          <p14:tracePt t="23558" x="4265613" y="3484563"/>
          <p14:tracePt t="23571" x="4349750" y="3484563"/>
          <p14:tracePt t="23575" x="4435475" y="3484563"/>
          <p14:tracePt t="23586" x="4587875" y="3484563"/>
          <p14:tracePt t="23591" x="4673600" y="3484563"/>
          <p14:tracePt t="23603" x="4791075" y="3484563"/>
          <p14:tracePt t="23606" x="4884738" y="3484563"/>
          <p14:tracePt t="23621" x="4987925" y="3484563"/>
          <p14:tracePt t="23625" x="5089525" y="3484563"/>
          <p14:tracePt t="23637" x="5191125" y="3484563"/>
          <p14:tracePt t="23641" x="5302250" y="3467100"/>
          <p14:tracePt t="23653" x="5480050" y="3441700"/>
          <p14:tracePt t="23656" x="5599113" y="3433763"/>
          <p14:tracePt t="23669" x="5708650" y="3424238"/>
          <p14:tracePt t="23672" x="5819775" y="3408363"/>
          <p14:tracePt t="23684" x="5938838" y="3398838"/>
          <p14:tracePt t="23689" x="6065838" y="3382963"/>
          <p14:tracePt t="23700" x="6176963" y="3382963"/>
          <p14:tracePt t="23704" x="6296025" y="3373438"/>
          <p14:tracePt t="23717" x="6405563" y="3365500"/>
          <p14:tracePt t="23721" x="6516688" y="3365500"/>
          <p14:tracePt t="23733" x="6635750" y="3348038"/>
          <p14:tracePt t="23736" x="6729413" y="3348038"/>
          <p14:tracePt t="23749" x="6823075" y="3340100"/>
          <p14:tracePt t="23752" x="6889750" y="3330575"/>
          <p14:tracePt t="23765" x="6950075" y="3322638"/>
          <p14:tracePt t="23768" x="7043738" y="3297238"/>
          <p14:tracePt t="23781" x="7085013" y="3297238"/>
          <p14:tracePt t="23784" x="7102475" y="3279775"/>
          <p14:tracePt t="23797" x="7127875" y="3279775"/>
          <p14:tracePt t="23800" x="7145338" y="3271838"/>
          <p14:tracePt t="23812" x="7162800" y="3271838"/>
          <p14:tracePt t="23828" x="7178675" y="3263900"/>
          <p14:tracePt t="23832" x="7178675" y="3254375"/>
          <p14:tracePt t="23844" x="7188200" y="3246438"/>
          <p14:tracePt t="23861" x="7196138" y="3238500"/>
          <p14:tracePt t="23864" x="7204075" y="3221038"/>
          <p14:tracePt t="23877" x="7213600" y="3211513"/>
          <p14:tracePt t="23880" x="7221538" y="3203575"/>
          <p14:tracePt t="23892" x="7239000" y="3186113"/>
          <p14:tracePt t="23896" x="7256463" y="3160713"/>
          <p14:tracePt t="23909" x="7272338" y="3135313"/>
          <p14:tracePt t="23912" x="7289800" y="3119438"/>
          <p14:tracePt t="23925" x="7307263" y="3094038"/>
          <p14:tracePt t="23928" x="7323138" y="3067050"/>
          <p14:tracePt t="23941" x="7340600" y="3051175"/>
          <p14:tracePt t="23944" x="7358063" y="3025775"/>
          <p14:tracePt t="23957" x="7383463" y="2990850"/>
          <p14:tracePt t="23960" x="7400925" y="2974975"/>
          <p14:tracePt t="23974" x="7416800" y="2965450"/>
          <p14:tracePt t="23976" x="7426325" y="2940050"/>
          <p14:tracePt t="23989" x="7426325" y="2922588"/>
          <p14:tracePt t="23992" x="7434263" y="2914650"/>
          <p14:tracePt t="24005" x="7442200" y="2897188"/>
          <p14:tracePt t="24009" x="7459663" y="2881313"/>
          <p14:tracePt t="24021" x="7467600" y="2855913"/>
          <p14:tracePt t="24025" x="7477125" y="2838450"/>
          <p14:tracePt t="24037" x="7477125" y="2830513"/>
          <p14:tracePt t="24040" x="7477125" y="2820988"/>
          <p14:tracePt t="24053" x="7477125" y="2813050"/>
          <p14:tracePt t="24058" x="7485063" y="2805113"/>
          <p14:tracePt t="24070" x="7485063" y="2795588"/>
          <p14:tracePt t="24085" x="7485063" y="2787650"/>
          <p14:tracePt t="24090" x="7485063" y="2778125"/>
          <p14:tracePt t="24100" x="7485063" y="2770188"/>
          <p14:tracePt t="24104" x="7485063" y="2762250"/>
          <p14:tracePt t="24121" x="7485063" y="2752725"/>
          <p14:tracePt t="24133" x="7485063" y="2744788"/>
          <p14:tracePt t="24136" x="7485063" y="2736850"/>
          <p14:tracePt t="24149" x="7485063" y="2727325"/>
          <p14:tracePt t="24165" x="7485063" y="2719388"/>
          <p14:tracePt t="24181" x="7477125" y="2711450"/>
          <p14:tracePt t="24185" x="7477125" y="2693988"/>
          <p14:tracePt t="24200" x="7467600" y="2686050"/>
          <p14:tracePt t="24212" x="7467600" y="2676525"/>
          <p14:tracePt t="24229" x="7467600" y="2668588"/>
          <p14:tracePt t="24245" x="7459663" y="2668588"/>
          <p14:tracePt t="24260" x="7451725" y="2660650"/>
          <p14:tracePt t="24308" x="7451725" y="2651125"/>
          <p14:tracePt t="24324" x="7442200" y="2651125"/>
          <p14:tracePt t="24328" x="7434263" y="2651125"/>
          <p14:tracePt t="24469" x="7426325" y="2651125"/>
          <p14:tracePt t="24486" x="7426325" y="2643188"/>
          <p14:tracePt t="24501" x="7426325" y="2633663"/>
          <p14:tracePt t="24553" x="7416800" y="2625725"/>
          <p14:tracePt t="24565" x="7408863" y="2617788"/>
          <p14:tracePt t="25077" x="7400925" y="2617788"/>
          <p14:tracePt t="25080" x="7391400" y="2617788"/>
          <p14:tracePt t="25095" x="7383463" y="2617788"/>
          <p14:tracePt t="25115" x="7373938" y="2617788"/>
          <p14:tracePt t="25143" x="7366000" y="2617788"/>
          <p14:tracePt t="25655" x="7366000" y="2625725"/>
          <p14:tracePt t="25658" x="7373938" y="2625725"/>
          <p14:tracePt t="25670" x="7373938" y="2633663"/>
          <p14:tracePt t="25686" x="7383463" y="2643188"/>
          <p14:tracePt t="25703" x="7391400" y="2643188"/>
          <p14:tracePt t="25707" x="7400925" y="2643188"/>
          <p14:tracePt t="25719" x="7400925" y="2660650"/>
          <p14:tracePt t="25723" x="7400925" y="2668588"/>
          <p14:tracePt t="25735" x="7408863" y="2668588"/>
          <p14:tracePt t="25751" x="7416800" y="2676525"/>
          <p14:tracePt t="25754" x="7416800" y="2686050"/>
          <p14:tracePt t="25768" x="7426325" y="2693988"/>
          <p14:tracePt t="25783" x="7434263" y="2693988"/>
          <p14:tracePt t="25786" x="7442200" y="2693988"/>
          <p14:tracePt t="25799" x="7442200" y="2701925"/>
          <p14:tracePt t="25818" x="7442200" y="2711450"/>
          <p14:tracePt t="25863" x="7451725" y="2719388"/>
          <p14:tracePt t="25866" x="7451725" y="2727325"/>
          <p14:tracePt t="25878" x="7459663" y="2727325"/>
          <p14:tracePt t="25895" x="7459663" y="2736850"/>
          <p14:tracePt t="25959" x="7459663" y="2744788"/>
          <p14:tracePt t="26007" x="7459663" y="2752725"/>
          <p14:tracePt t="26023" x="7467600" y="2752725"/>
          <p14:tracePt t="26038" x="7467600" y="2762250"/>
          <p14:tracePt t="26103" x="7477125" y="2762250"/>
          <p14:tracePt t="26154" x="7477125" y="2752725"/>
          <p14:tracePt t="26167" x="7477125" y="2744788"/>
          <p14:tracePt t="26170" x="7477125" y="2736850"/>
          <p14:tracePt t="26182" x="7485063" y="2727325"/>
          <p14:tracePt t="26186" x="7485063" y="2719388"/>
          <p14:tracePt t="26857" x="7493000" y="2736850"/>
          <p14:tracePt t="26860" x="7502525" y="2744788"/>
          <p14:tracePt t="26873" x="7502525" y="2762250"/>
          <p14:tracePt t="26876" x="7510463" y="2762250"/>
          <p14:tracePt t="26889" x="7510463" y="2770188"/>
          <p14:tracePt t="27329" x="7510463" y="2762250"/>
          <p14:tracePt t="27345" x="7510463" y="2752725"/>
          <p14:tracePt t="27361" x="7510463" y="2744788"/>
          <p14:tracePt t="27377" x="7510463" y="2736850"/>
          <p14:tracePt t="27380" x="7502525" y="2736850"/>
          <p14:tracePt t="27393" x="7502525" y="2727325"/>
          <p14:tracePt t="27409" x="7493000" y="2727325"/>
          <p14:tracePt t="27424" x="7493000" y="2719388"/>
          <p14:tracePt t="27429" x="7493000" y="2711450"/>
          <p14:tracePt t="27440" x="7485063" y="2711450"/>
          <p14:tracePt t="27457" x="7477125" y="2701925"/>
          <p14:tracePt t="27477" x="7477125" y="2693988"/>
          <p14:tracePt t="28435" x="7459663" y="2762250"/>
          <p14:tracePt t="28438" x="7451725" y="2787650"/>
          <p14:tracePt t="28451" x="7434263" y="2881313"/>
          <p14:tracePt t="28454" x="7426325" y="3025775"/>
          <p14:tracePt t="28467" x="7383463" y="3330575"/>
          <p14:tracePt t="28470" x="7366000" y="3492500"/>
          <p14:tracePt t="28482" x="7340600" y="3671888"/>
          <p14:tracePt t="28486" x="7281863" y="3900488"/>
          <p14:tracePt t="28498" x="7221538" y="4130675"/>
          <p14:tracePt t="28503" x="7119938" y="4394200"/>
          <p14:tracePt t="28514" x="7026275" y="4640263"/>
          <p14:tracePt t="28518" x="6907213" y="4911725"/>
          <p14:tracePt t="28531" x="6610350" y="5395913"/>
          <p14:tracePt t="28534" x="6430963" y="5651500"/>
          <p14:tracePt t="28546" x="6261100" y="5915025"/>
          <p14:tracePt t="28550" x="6075363" y="6153150"/>
          <p14:tracePt t="28562" x="5895975" y="6365875"/>
          <p14:tracePt t="28566" x="5700713" y="6561138"/>
          <p14:tracePt t="28578" x="5487988" y="6721475"/>
          <p14:tracePt t="28951" x="1112838" y="6789738"/>
          <p14:tracePt t="28963" x="1147763" y="6738938"/>
          <p14:tracePt t="28967" x="1173163" y="6688138"/>
          <p14:tracePt t="28978" x="1231900" y="6627813"/>
          <p14:tracePt t="28983" x="1282700" y="6561138"/>
          <p14:tracePt t="28995" x="1343025" y="6483350"/>
          <p14:tracePt t="28998" x="1409700" y="6399213"/>
          <p14:tracePt t="29010" x="1487488" y="6297613"/>
          <p14:tracePt t="29014" x="1673225" y="6067425"/>
          <p14:tracePt t="29027" x="1792288" y="5940425"/>
          <p14:tracePt t="29030" x="1936750" y="5778500"/>
          <p14:tracePt t="29043" x="2116138" y="5565775"/>
          <p14:tracePt t="29046" x="2286000" y="5370513"/>
          <p14:tracePt t="29061" x="2463800" y="5183188"/>
          <p14:tracePt t="29063" x="2608263" y="5022850"/>
          <p14:tracePt t="29074" x="2709863" y="4919663"/>
          <p14:tracePt t="29078" x="2854325" y="4802188"/>
          <p14:tracePt t="29090" x="2905125" y="4759325"/>
          <p14:tracePt t="29095" x="2947988" y="4733925"/>
          <p14:tracePt t="29106" x="2965450" y="4724400"/>
          <p14:tracePt t="29111" x="2973388" y="4716463"/>
          <p14:tracePt t="29123" x="2982913" y="4716463"/>
          <p14:tracePt t="29126" x="2982913" y="4708525"/>
          <p14:tracePt t="29187" x="2990850" y="4691063"/>
          <p14:tracePt t="29205" x="2990850" y="4683125"/>
          <p14:tracePt t="29365" x="2990850" y="4673600"/>
          <p14:tracePt t="29368" x="2998788" y="4665663"/>
          <p14:tracePt t="29381" x="3016250" y="4648200"/>
          <p14:tracePt t="29384" x="3033713" y="4605338"/>
          <p14:tracePt t="29397" x="3049588" y="4572000"/>
          <p14:tracePt t="29400" x="3067050" y="4521200"/>
          <p14:tracePt t="29412" x="3074988" y="4470400"/>
          <p14:tracePt t="29416" x="3084513" y="4410075"/>
          <p14:tracePt t="29428" x="3084513" y="4368800"/>
          <p14:tracePt t="29432" x="3092450" y="4333875"/>
          <p14:tracePt t="29444" x="3092450" y="4308475"/>
          <p14:tracePt t="29449" x="3092450" y="4275138"/>
          <p14:tracePt t="29460" x="3092450" y="4265613"/>
          <p14:tracePt t="29464" x="3092450" y="4257675"/>
          <p14:tracePt t="29476" x="3092450" y="4249738"/>
          <p14:tracePt t="29492" x="3092450" y="4240213"/>
          <p14:tracePt t="29496" x="3084513" y="4240213"/>
          <p14:tracePt t="29512" x="3074988" y="4232275"/>
          <p14:tracePt t="29525" x="3074988" y="4224338"/>
          <p14:tracePt t="30220" x="3033713" y="4224338"/>
          <p14:tracePt t="30237" x="2982913" y="4224338"/>
          <p14:tracePt t="30240" x="2965450" y="4224338"/>
          <p14:tracePt t="30252" x="2905125" y="4224338"/>
          <p14:tracePt t="30256" x="2795588" y="4224338"/>
          <p14:tracePt t="30269" x="2709863" y="4224338"/>
          <p14:tracePt t="30273" x="2625725" y="4214813"/>
          <p14:tracePt t="30285" x="2565400" y="4214813"/>
          <p14:tracePt t="30289" x="2506663" y="4206875"/>
          <p14:tracePt t="30300" x="2455863" y="4181475"/>
          <p14:tracePt t="30304" x="2420938" y="4181475"/>
          <p14:tracePt t="30317" x="2413000" y="4171950"/>
          <p14:tracePt t="30320" x="2405063" y="4164013"/>
          <p14:tracePt t="30413" x="2405063" y="4156075"/>
          <p14:tracePt t="30433" x="2413000" y="4156075"/>
          <p14:tracePt t="30445" x="2413000" y="4146550"/>
          <p14:tracePt t="30461" x="2420938" y="4146550"/>
          <p14:tracePt t="30464" x="2420938" y="4138613"/>
          <p14:tracePt t="30763" x="2413000" y="4138613"/>
          <p14:tracePt t="30775" x="2405063" y="4138613"/>
          <p14:tracePt t="30806" x="2413000" y="4138613"/>
          <p14:tracePt t="30810" x="2438400" y="4146550"/>
          <p14:tracePt t="30822" x="2471738" y="4146550"/>
          <p14:tracePt t="30826" x="2514600" y="4156075"/>
          <p14:tracePt t="30840" x="2574925" y="4156075"/>
          <p14:tracePt t="30842" x="2633663" y="4156075"/>
          <p14:tracePt t="30855" x="2786063" y="4146550"/>
          <p14:tracePt t="30858" x="2914650" y="4130675"/>
          <p14:tracePt t="30871" x="3041650" y="4105275"/>
          <p14:tracePt t="30875" x="3178175" y="4095750"/>
          <p14:tracePt t="30888" x="3313113" y="4079875"/>
          <p14:tracePt t="30890" x="3441700" y="4070350"/>
          <p14:tracePt t="30903" x="3586163" y="4070350"/>
          <p14:tracePt t="30907" x="3822700" y="4052888"/>
          <p14:tracePt t="30918" x="3951288" y="4052888"/>
          <p14:tracePt t="30922" x="4078288" y="4052888"/>
          <p14:tracePt t="30935" x="4205288" y="4044950"/>
          <p14:tracePt t="30939" x="4316413" y="4027488"/>
          <p14:tracePt t="30951" x="4435475" y="4011613"/>
          <p14:tracePt t="30954" x="4537075" y="3986213"/>
          <p14:tracePt t="30967" x="4621213" y="3943350"/>
          <p14:tracePt t="30971" x="4740275" y="3883025"/>
          <p14:tracePt t="30982" x="4791075" y="3849688"/>
          <p14:tracePt t="30987" x="4843463" y="3832225"/>
          <p14:tracePt t="30998" x="4884738" y="3816350"/>
          <p14:tracePt t="31003" x="4910138" y="3798888"/>
          <p14:tracePt t="31015" x="4927600" y="3773488"/>
          <p14:tracePt t="31018" x="4935538" y="3756025"/>
          <p14:tracePt t="31031" x="4953000" y="3748088"/>
          <p14:tracePt t="31035" x="4953000" y="3705225"/>
          <p14:tracePt t="31047" x="4962525" y="3671888"/>
          <p14:tracePt t="31052" x="4962525" y="3636963"/>
          <p14:tracePt t="31063" x="4962525" y="3619500"/>
          <p14:tracePt t="31073" x="4962525" y="3603625"/>
          <p14:tracePt t="31079" x="4962525" y="3586163"/>
          <p14:tracePt t="31082" x="4962525" y="3560763"/>
          <p14:tracePt t="31095" x="4970463" y="3552825"/>
          <p14:tracePt t="31099" x="4978400" y="3527425"/>
          <p14:tracePt t="31110" x="4995863" y="3509963"/>
          <p14:tracePt t="31114" x="5003800" y="3502025"/>
          <p14:tracePt t="31127" x="5013325" y="3484563"/>
          <p14:tracePt t="31130" x="5021263" y="3475038"/>
          <p14:tracePt t="31143" x="5038725" y="3467100"/>
          <p14:tracePt t="31146" x="5054600" y="3467100"/>
          <p14:tracePt t="31158" x="5080000" y="3467100"/>
          <p14:tracePt t="31163" x="5106988" y="3467100"/>
          <p14:tracePt t="31174" x="5122863" y="3467100"/>
          <p14:tracePt t="31178" x="5140325" y="3467100"/>
          <p14:tracePt t="31190" x="5148263" y="3475038"/>
          <p14:tracePt t="31194" x="5165725" y="3484563"/>
          <p14:tracePt t="31211" x="5165725" y="3492500"/>
          <p14:tracePt t="31222" x="5173663" y="3502025"/>
          <p14:tracePt t="31238" x="5173663" y="3509963"/>
          <p14:tracePt t="31242" x="5173663" y="3527425"/>
          <p14:tracePt t="31255" x="5173663" y="3535363"/>
          <p14:tracePt t="31258" x="5183188" y="3560763"/>
          <p14:tracePt t="31270" x="5183188" y="3586163"/>
          <p14:tracePt t="31274" x="5191125" y="3636963"/>
          <p14:tracePt t="31287" x="5208588" y="3671888"/>
          <p14:tracePt t="31290" x="5216525" y="3722688"/>
          <p14:tracePt t="31304" x="5241925" y="3773488"/>
          <p14:tracePt t="31306" x="5249863" y="3798888"/>
          <p14:tracePt t="31318" x="5259388" y="3849688"/>
          <p14:tracePt t="31322" x="5267325" y="3883025"/>
          <p14:tracePt t="31335" x="5267325" y="3900488"/>
          <p14:tracePt t="31339" x="5276850" y="3935413"/>
          <p14:tracePt t="31351" x="5276850" y="3951288"/>
          <p14:tracePt t="31354" x="5276850" y="3976688"/>
          <p14:tracePt t="31368" x="5276850" y="3986213"/>
          <p14:tracePt t="31370" x="5276850" y="4011613"/>
          <p14:tracePt t="31383" x="5276850" y="4037013"/>
          <p14:tracePt t="31386" x="5276850" y="4044950"/>
          <p14:tracePt t="31399" x="5276850" y="4062413"/>
          <p14:tracePt t="31403" x="5267325" y="4079875"/>
          <p14:tracePt t="31415" x="5259388" y="4087813"/>
          <p14:tracePt t="31418" x="5259388" y="4095750"/>
          <p14:tracePt t="31431" x="5259388" y="4105275"/>
          <p14:tracePt t="31447" x="5249863" y="4113213"/>
          <p14:tracePt t="31450" x="5249863" y="4121150"/>
          <p14:tracePt t="31463" x="5249863" y="4130675"/>
          <p14:tracePt t="31479" x="5249863" y="4138613"/>
          <p14:tracePt t="31495" x="5241925" y="4146550"/>
          <p14:tracePt t="31498" x="5233988" y="4146550"/>
          <p14:tracePt t="31511" x="5224463" y="4146550"/>
          <p14:tracePt t="31514" x="5224463" y="4156075"/>
          <p14:tracePt t="31527" x="5216525" y="4164013"/>
          <p14:tracePt t="31530" x="5216525" y="4171950"/>
          <p14:tracePt t="31543" x="5199063" y="4171950"/>
          <p14:tracePt t="31546" x="5191125" y="4181475"/>
          <p14:tracePt t="31559" x="5183188" y="4189413"/>
          <p14:tracePt t="31562" x="5183188" y="4197350"/>
          <p14:tracePt t="31574" x="5173663" y="4197350"/>
          <p14:tracePt t="31578" x="5165725" y="4197350"/>
          <p14:tracePt t="31591" x="5165725" y="4206875"/>
          <p14:tracePt t="31702" x="5173663" y="4214813"/>
          <p14:tracePt t="31706" x="5183188" y="4214813"/>
          <p14:tracePt t="31718" x="5208588" y="4214813"/>
          <p14:tracePt t="31722" x="5249863" y="4214813"/>
          <p14:tracePt t="31737" x="5292725" y="4214813"/>
          <p14:tracePt t="31738" x="5353050" y="4197350"/>
          <p14:tracePt t="31750" x="5429250" y="4181475"/>
          <p14:tracePt t="31754" x="5505450" y="4156075"/>
          <p14:tracePt t="31767" x="5581650" y="4130675"/>
          <p14:tracePt t="31771" x="5700713" y="4079875"/>
          <p14:tracePt t="31783" x="5761038" y="4044950"/>
          <p14:tracePt t="31787" x="5811838" y="4019550"/>
          <p14:tracePt t="31799" x="5862638" y="3986213"/>
          <p14:tracePt t="31802" x="5913438" y="3960813"/>
          <p14:tracePt t="31815" x="5964238" y="3917950"/>
          <p14:tracePt t="31819" x="5981700" y="3867150"/>
          <p14:tracePt t="31831" x="5997575" y="3824288"/>
          <p14:tracePt t="31835" x="6007100" y="3738563"/>
          <p14:tracePt t="31846" x="6007100" y="3679825"/>
          <p14:tracePt t="31850" x="6007100" y="3619500"/>
          <p14:tracePt t="31863" x="6007100" y="3578225"/>
          <p14:tracePt t="31866" x="5997575" y="3527425"/>
          <p14:tracePt t="31879" x="5981700" y="3502025"/>
          <p14:tracePt t="31882" x="5964238" y="3484563"/>
          <p14:tracePt t="31894" x="5956300" y="3459163"/>
          <p14:tracePt t="31898" x="5946775" y="3449638"/>
          <p14:tracePt t="31910" x="5938838" y="3449638"/>
          <p14:tracePt t="31914" x="5938838" y="3441700"/>
          <p14:tracePt t="32105" x="5938838" y="3449638"/>
          <p14:tracePt t="32108" x="5938838" y="3459163"/>
          <p14:tracePt t="32121" x="5938838" y="3475038"/>
          <p14:tracePt t="32124" x="5938838" y="3509963"/>
          <p14:tracePt t="32136" x="5938838" y="3543300"/>
          <p14:tracePt t="32140" x="5938838" y="3629025"/>
          <p14:tracePt t="32153" x="5938838" y="3697288"/>
          <p14:tracePt t="32156" x="5956300" y="3816350"/>
          <p14:tracePt t="32169" x="5964238" y="3925888"/>
          <p14:tracePt t="32172" x="5972175" y="4052888"/>
          <p14:tracePt t="32185" x="5972175" y="4181475"/>
          <p14:tracePt t="32188" x="5997575" y="4308475"/>
          <p14:tracePt t="32201" x="6024563" y="4427538"/>
          <p14:tracePt t="32204" x="6057900" y="4614863"/>
          <p14:tracePt t="32218" x="6083300" y="4673600"/>
          <p14:tracePt t="32220" x="6108700" y="4724400"/>
          <p14:tracePt t="32233" x="6151563" y="4759325"/>
          <p14:tracePt t="32237" x="6176963" y="4775200"/>
          <p14:tracePt t="32249" x="6219825" y="4802188"/>
          <p14:tracePt t="32253" x="6296025" y="4810125"/>
          <p14:tracePt t="32264" x="6364288" y="4835525"/>
          <p14:tracePt t="32269" x="6483350" y="4843463"/>
          <p14:tracePt t="32281" x="6592888" y="4860925"/>
          <p14:tracePt t="32284" x="6711950" y="4860925"/>
          <p14:tracePt t="32297" x="6848475" y="4852988"/>
          <p14:tracePt t="32301" x="6967538" y="4818063"/>
          <p14:tracePt t="32313" x="7094538" y="4784725"/>
          <p14:tracePt t="32317" x="7213600" y="4724400"/>
          <p14:tracePt t="32329" x="7408863" y="4630738"/>
          <p14:tracePt t="32332" x="7510463" y="4579938"/>
          <p14:tracePt t="32345" x="7586663" y="4538663"/>
          <p14:tracePt t="32349" x="7672388" y="4495800"/>
          <p14:tracePt t="32361" x="7715250" y="4470400"/>
          <p14:tracePt t="32364" x="7740650" y="4460875"/>
          <p14:tracePt t="32377" x="7766050" y="4452938"/>
          <p14:tracePt t="32380" x="7773988" y="4445000"/>
          <p14:tracePt t="32393" x="7791450" y="4435475"/>
          <p14:tracePt t="32396" x="7799388" y="4435475"/>
          <p14:tracePt t="32409" x="7807325" y="4435475"/>
          <p14:tracePt t="32412" x="7824788" y="4435475"/>
          <p14:tracePt t="32425" x="7842250" y="4435475"/>
          <p14:tracePt t="32428" x="7850188" y="4435475"/>
          <p14:tracePt t="32440" x="7875588" y="4435475"/>
          <p14:tracePt t="32444" x="7900988" y="4445000"/>
          <p14:tracePt t="32456" x="7910513" y="4452938"/>
          <p14:tracePt t="32461" x="7926388" y="4452938"/>
          <p14:tracePt t="32472" x="7961313" y="4460875"/>
          <p14:tracePt t="32476" x="7986713" y="4470400"/>
          <p14:tracePt t="32488" x="8004175" y="4486275"/>
          <p14:tracePt t="32492" x="8054975" y="4503738"/>
          <p14:tracePt t="32504" x="8088313" y="4521200"/>
          <p14:tracePt t="32509" x="8164513" y="4546600"/>
          <p14:tracePt t="32520" x="8199438" y="4554538"/>
          <p14:tracePt t="32524" x="8224838" y="4554538"/>
          <p14:tracePt t="32537" x="8250238" y="4554538"/>
          <p14:tracePt t="32540" x="8275638" y="4554538"/>
          <p14:tracePt t="32568" x="8275638" y="4546600"/>
          <p14:tracePt t="32572" x="8275638" y="4538663"/>
          <p14:tracePt t="32584" x="8275638" y="4521200"/>
          <p14:tracePt t="32588" x="8266113" y="4495800"/>
          <p14:tracePt t="32600" x="8250238" y="4486275"/>
          <p14:tracePt t="32604" x="8240713" y="4478338"/>
          <p14:tracePt t="32617" x="8232775" y="4470400"/>
          <p14:tracePt t="32633" x="8232775" y="4460875"/>
          <p14:tracePt t="32636" x="8224838" y="4445000"/>
          <p14:tracePt t="32652" x="8215313" y="4427538"/>
          <p14:tracePt t="32665" x="8207375" y="4419600"/>
          <p14:tracePt t="32668" x="8207375" y="4410075"/>
          <p14:tracePt t="32681" x="8199438" y="4394200"/>
          <p14:tracePt t="32684" x="8189913" y="4384675"/>
          <p14:tracePt t="32697" x="8181975" y="4384675"/>
          <p14:tracePt t="32828" x="8174038" y="4384675"/>
          <p14:tracePt t="32841" x="8164513" y="4384675"/>
          <p14:tracePt t="32844" x="8156575" y="4394200"/>
          <p14:tracePt t="32857" x="8147050" y="4394200"/>
          <p14:tracePt t="32860" x="8131175" y="4402138"/>
          <p14:tracePt t="32873" x="8113713" y="4410075"/>
          <p14:tracePt t="32876" x="8105775" y="4410075"/>
          <p14:tracePt t="32888" x="8088313" y="4419600"/>
          <p14:tracePt t="32892" x="8062913" y="4427538"/>
          <p14:tracePt t="32904" x="8054975" y="4435475"/>
          <p14:tracePt t="32908" x="8029575" y="4435475"/>
          <p14:tracePt t="32920" x="7994650" y="4445000"/>
          <p14:tracePt t="32924" x="7969250" y="4445000"/>
          <p14:tracePt t="32936" x="7943850" y="4452938"/>
          <p14:tracePt t="32941" x="7893050" y="4452938"/>
          <p14:tracePt t="32952" x="7885113" y="4460875"/>
          <p14:tracePt t="32956" x="7867650" y="4460875"/>
          <p14:tracePt t="32968" x="7850188" y="4460875"/>
          <p14:tracePt t="32984" x="7842250" y="4460875"/>
          <p14:tracePt t="32988" x="7842250" y="4470400"/>
          <p14:tracePt t="33000" x="7832725" y="4478338"/>
          <p14:tracePt t="33016" x="7832725" y="4486275"/>
          <p14:tracePt t="33020" x="7832725" y="4495800"/>
          <p14:tracePt t="33033" x="7832725" y="4503738"/>
          <p14:tracePt t="33036" x="7832725" y="4513263"/>
          <p14:tracePt t="33050" x="7842250" y="4521200"/>
          <p14:tracePt t="33052" x="7850188" y="4538663"/>
          <p14:tracePt t="33066" x="7859713" y="4538663"/>
          <p14:tracePt t="33068" x="7867650" y="4554538"/>
          <p14:tracePt t="33080" x="7885113" y="4564063"/>
          <p14:tracePt t="33084" x="7893050" y="4572000"/>
          <p14:tracePt t="33096" x="7910513" y="4579938"/>
          <p14:tracePt t="33100" x="7926388" y="4579938"/>
          <p14:tracePt t="33113" x="7935913" y="4579938"/>
          <p14:tracePt t="33116" x="7951788" y="4579938"/>
          <p14:tracePt t="33129" x="7986713" y="4589463"/>
          <p14:tracePt t="33133" x="7994650" y="4589463"/>
          <p14:tracePt t="33144" x="8020050" y="4589463"/>
          <p14:tracePt t="33149" x="8037513" y="4589463"/>
          <p14:tracePt t="33160" x="8045450" y="4589463"/>
          <p14:tracePt t="33165" x="8062913" y="4589463"/>
          <p14:tracePt t="33176" x="8070850" y="4589463"/>
          <p14:tracePt t="33180" x="8080375" y="4589463"/>
          <p14:tracePt t="33193" x="8088313" y="4579938"/>
          <p14:tracePt t="33196" x="8096250" y="4579938"/>
          <p14:tracePt t="33209" x="8096250" y="4572000"/>
          <p14:tracePt t="33224" x="8096250" y="4564063"/>
          <p14:tracePt t="33228" x="8096250" y="4546600"/>
          <p14:tracePt t="33244" x="8096250" y="4538663"/>
          <p14:tracePt t="33256" x="8096250" y="4529138"/>
          <p14:tracePt t="33866" x="8096250" y="4538663"/>
          <p14:tracePt t="33870" x="8096250" y="4546600"/>
          <p14:tracePt t="33883" x="8070850" y="4622800"/>
          <p14:tracePt t="33886" x="8062913" y="4648200"/>
          <p14:tracePt t="33898" x="8029575" y="4733925"/>
          <p14:tracePt t="33903" x="7935913" y="4878388"/>
          <p14:tracePt t="33914" x="7875588" y="4962525"/>
          <p14:tracePt t="33918" x="7824788" y="5073650"/>
          <p14:tracePt t="33931" x="7756525" y="5132388"/>
          <p14:tracePt t="33934" x="7688263" y="5200650"/>
          <p14:tracePt t="33947" x="7612063" y="5260975"/>
          <p14:tracePt t="33950" x="7535863" y="5311775"/>
          <p14:tracePt t="33963" x="7459663" y="5345113"/>
          <p14:tracePt t="33966" x="7289800" y="5395913"/>
          <p14:tracePt t="33979" x="7178675" y="5405438"/>
          <p14:tracePt t="33983" x="7059613" y="5405438"/>
          <p14:tracePt t="33994" x="6950075" y="5405438"/>
          <p14:tracePt t="33999" x="6856413" y="5405438"/>
          <p14:tracePt t="34010" x="6754813" y="5405438"/>
          <p14:tracePt t="34014" x="6653213" y="5387975"/>
          <p14:tracePt t="34026" x="6592888" y="5362575"/>
          <p14:tracePt t="34030" x="6516688" y="5327650"/>
          <p14:tracePt t="34043" x="6473825" y="5311775"/>
          <p14:tracePt t="34046" x="6456363" y="5294313"/>
          <p14:tracePt t="34059" x="6456363" y="5286375"/>
          <p14:tracePt t="34064" x="6448425" y="5276850"/>
          <p14:tracePt t="34075" x="6440488" y="5268913"/>
          <p14:tracePt t="34079" x="6440488" y="5260975"/>
          <p14:tracePt t="34091" x="6440488" y="5251450"/>
          <p14:tracePt t="34094" x="6440488" y="5243513"/>
          <p14:tracePt t="34108" x="6448425" y="5235575"/>
          <p14:tracePt t="34111" x="6448425" y="5226050"/>
          <p14:tracePt t="34123" x="6448425" y="5218113"/>
          <p14:tracePt t="34126" x="6456363" y="5218113"/>
          <p14:tracePt t="34139" x="6465888" y="5208588"/>
          <p14:tracePt t="34143" x="6473825" y="5200650"/>
          <p14:tracePt t="34155" x="6483350" y="5192713"/>
          <p14:tracePt t="34159" x="6491288" y="5183188"/>
          <p14:tracePt t="34170" x="6499225" y="5183188"/>
          <p14:tracePt t="34174" x="6508750" y="5175250"/>
          <p14:tracePt t="34187" x="6516688" y="5167313"/>
          <p14:tracePt t="34190" x="6524625" y="5167313"/>
          <p14:tracePt t="34219" x="6524625" y="5157788"/>
          <p14:tracePt t="34222" x="6524625" y="5141913"/>
          <p14:tracePt t="34239" x="6524625" y="5124450"/>
          <p14:tracePt t="34250" x="6524625" y="5106988"/>
          <p14:tracePt t="34254" x="6524625" y="5099050"/>
          <p14:tracePt t="34266" x="6508750" y="5081588"/>
          <p14:tracePt t="34270" x="6491288" y="5064125"/>
          <p14:tracePt t="34282" x="6473825" y="5048250"/>
          <p14:tracePt t="34287" x="6456363" y="5022850"/>
          <p14:tracePt t="34298" x="6440488" y="5005388"/>
          <p14:tracePt t="34302" x="6415088" y="4972050"/>
          <p14:tracePt t="34315" x="6389688" y="4946650"/>
          <p14:tracePt t="34318" x="6372225" y="4919663"/>
          <p14:tracePt t="34330" x="6346825" y="4886325"/>
          <p14:tracePt t="34334" x="6296025" y="4835525"/>
          <p14:tracePt t="34347" x="6278563" y="4810125"/>
          <p14:tracePt t="34350" x="6245225" y="4792663"/>
          <p14:tracePt t="34362" x="6219825" y="4767263"/>
          <p14:tracePt t="34366" x="6194425" y="4741863"/>
          <p14:tracePt t="34379" x="6159500" y="4724400"/>
          <p14:tracePt t="34382" x="6134100" y="4708525"/>
          <p14:tracePt t="34395" x="6108700" y="4691063"/>
          <p14:tracePt t="34398" x="6075363" y="4673600"/>
          <p14:tracePt t="34411" x="6049963" y="4657725"/>
          <p14:tracePt t="34414" x="6040438" y="4657725"/>
          <p14:tracePt t="34426" x="6015038" y="4640263"/>
          <p14:tracePt t="34430" x="5989638" y="4630738"/>
          <p14:tracePt t="34443" x="5981700" y="4630738"/>
          <p14:tracePt t="34446" x="5956300" y="4622800"/>
          <p14:tracePt t="34459" x="5938838" y="4622800"/>
          <p14:tracePt t="34463" x="5913438" y="4614863"/>
          <p14:tracePt t="34475" x="5895975" y="4614863"/>
          <p14:tracePt t="34478" x="5880100" y="4614863"/>
          <p14:tracePt t="34491" x="5853113" y="4614863"/>
          <p14:tracePt t="34495" x="5845175" y="4614863"/>
          <p14:tracePt t="34507" x="5811838" y="4605338"/>
          <p14:tracePt t="34512" x="5786438" y="4605338"/>
          <p14:tracePt t="34523" x="5743575" y="4597400"/>
          <p14:tracePt t="34526" x="5718175" y="4597400"/>
          <p14:tracePt t="34539" x="5692775" y="4597400"/>
          <p14:tracePt t="34542" x="5657850" y="4589463"/>
          <p14:tracePt t="34555" x="5632450" y="4589463"/>
          <p14:tracePt t="34558" x="5607050" y="4579938"/>
          <p14:tracePt t="34571" x="5581650" y="4579938"/>
          <p14:tracePt t="34574" x="5565775" y="4579938"/>
          <p14:tracePt t="34587" x="5530850" y="4572000"/>
          <p14:tracePt t="34590" x="5513388" y="4572000"/>
          <p14:tracePt t="34603" x="5497513" y="4572000"/>
          <p14:tracePt t="34606" x="5487988" y="4572000"/>
          <p14:tracePt t="34619" x="5480050" y="4572000"/>
          <p14:tracePt t="34622" x="5472113" y="4572000"/>
          <p14:tracePt t="34635" x="5462588" y="4572000"/>
          <p14:tracePt t="34638" x="5454650" y="4572000"/>
          <p14:tracePt t="34650" x="5437188" y="4579938"/>
          <p14:tracePt t="34654" x="5429250" y="4589463"/>
          <p14:tracePt t="34667" x="5421313" y="4597400"/>
          <p14:tracePt t="34670" x="5403850" y="4605338"/>
          <p14:tracePt t="34682" x="5403850" y="4614863"/>
          <p14:tracePt t="34687" x="5394325" y="4622800"/>
          <p14:tracePt t="34698" x="5394325" y="4630738"/>
          <p14:tracePt t="34702" x="5394325" y="4640263"/>
          <p14:tracePt t="34714" x="5394325" y="4648200"/>
          <p14:tracePt t="34718" x="5394325" y="4657725"/>
          <p14:tracePt t="34730" x="5394325" y="4665663"/>
          <p14:tracePt t="34735" x="5394325" y="4683125"/>
          <p14:tracePt t="34746" x="5394325" y="4699000"/>
          <p14:tracePt t="34750" x="5411788" y="4708525"/>
          <p14:tracePt t="34762" x="5437188" y="4724400"/>
          <p14:tracePt t="34766" x="5472113" y="4749800"/>
          <p14:tracePt t="34779" x="5497513" y="4759325"/>
          <p14:tracePt t="34782" x="5522913" y="4775200"/>
          <p14:tracePt t="34795" x="5538788" y="4784725"/>
          <p14:tracePt t="34798" x="5556250" y="4792663"/>
          <p14:tracePt t="34811" x="5581650" y="4810125"/>
          <p14:tracePt t="34814" x="5599113" y="4818063"/>
          <p14:tracePt t="34828" x="5607050" y="4827588"/>
          <p14:tracePt t="34830" x="5632450" y="4843463"/>
          <p14:tracePt t="34844" x="5649913" y="4860925"/>
          <p14:tracePt t="34846" x="5667375" y="4878388"/>
          <p14:tracePt t="34859" x="5683250" y="4886325"/>
          <p14:tracePt t="34863" x="5683250" y="4894263"/>
          <p14:tracePt t="34875" x="5700713" y="4911725"/>
          <p14:tracePt t="34879" x="5708650" y="4929188"/>
          <p14:tracePt t="34890" x="5718175" y="4946650"/>
          <p14:tracePt t="34895" x="5718175" y="4962525"/>
          <p14:tracePt t="34907" x="5718175" y="4972050"/>
          <p14:tracePt t="34910" x="5718175" y="4979988"/>
          <p14:tracePt t="34923" x="5718175" y="4987925"/>
          <p14:tracePt t="34927" x="5718175" y="5005388"/>
          <p14:tracePt t="34939" x="5718175" y="5013325"/>
          <p14:tracePt t="34943" x="5718175" y="5022850"/>
          <p14:tracePt t="34954" x="5718175" y="5048250"/>
          <p14:tracePt t="34971" x="5718175" y="5056188"/>
          <p14:tracePt t="34974" x="5718175" y="5064125"/>
          <p14:tracePt t="34989" x="5708650" y="5073650"/>
          <p14:tracePt t="34994" x="5708650" y="5081588"/>
          <p14:tracePt t="35005" x="5700713" y="5091113"/>
          <p14:tracePt t="35009" x="5683250" y="5099050"/>
          <p14:tracePt t="35021" x="5667375" y="5116513"/>
          <p14:tracePt t="35024" x="5649913" y="5124450"/>
          <p14:tracePt t="35037" x="5624513" y="5141913"/>
          <p14:tracePt t="35040" x="5607050" y="5149850"/>
          <p14:tracePt t="35053" x="5591175" y="5167313"/>
          <p14:tracePt t="35056" x="5573713" y="5175250"/>
          <p14:tracePt t="35068" x="5556250" y="5183188"/>
          <p14:tracePt t="35073" x="5538788" y="5192713"/>
          <p14:tracePt t="35085" x="5522913" y="5200650"/>
          <p14:tracePt t="35088" x="5513388" y="5208588"/>
          <p14:tracePt t="35111" x="5497513" y="5218113"/>
          <p14:tracePt t="35116" x="5487988" y="5226050"/>
          <p14:tracePt t="35120" x="5480050" y="5235575"/>
          <p14:tracePt t="35132" x="5472113" y="5243513"/>
          <p14:tracePt t="35136" x="5472113" y="5260975"/>
          <p14:tracePt t="35148" x="5462588" y="5286375"/>
          <p14:tracePt t="35152" x="5462588" y="5327650"/>
          <p14:tracePt t="35165" x="5454650" y="5362575"/>
          <p14:tracePt t="35168" x="5454650" y="5405438"/>
          <p14:tracePt t="35180" x="5454650" y="5446713"/>
          <p14:tracePt t="35184" x="5472113" y="5497513"/>
          <p14:tracePt t="35196" x="5505450" y="5549900"/>
          <p14:tracePt t="35200" x="5565775" y="5616575"/>
          <p14:tracePt t="35212" x="5616575" y="5651500"/>
          <p14:tracePt t="35216" x="5692775" y="5702300"/>
          <p14:tracePt t="35229" x="5768975" y="5745163"/>
          <p14:tracePt t="35232" x="5880100" y="5788025"/>
          <p14:tracePt t="35244" x="5981700" y="5813425"/>
          <p14:tracePt t="35248" x="6083300" y="5829300"/>
          <p14:tracePt t="35260" x="6194425" y="5846763"/>
          <p14:tracePt t="35264" x="6405563" y="5846763"/>
          <p14:tracePt t="35277" x="6516688" y="5846763"/>
          <p14:tracePt t="35280" x="6618288" y="5846763"/>
          <p14:tracePt t="35293" x="6719888" y="5846763"/>
          <p14:tracePt t="35296" x="6788150" y="5846763"/>
          <p14:tracePt t="35310" x="6838950" y="5821363"/>
          <p14:tracePt t="35313" x="6864350" y="5795963"/>
          <p14:tracePt t="35326" x="6881813" y="5778500"/>
          <p14:tracePt t="35329" x="6899275" y="5719763"/>
          <p14:tracePt t="35341" x="6907213" y="5659438"/>
          <p14:tracePt t="35344" x="6907213" y="5600700"/>
          <p14:tracePt t="35357" x="6915150" y="5540375"/>
          <p14:tracePt t="35361" x="6915150" y="5497513"/>
          <p14:tracePt t="35373" x="6915150" y="5456238"/>
          <p14:tracePt t="35376" x="6915150" y="5430838"/>
          <p14:tracePt t="35389" x="6915150" y="5413375"/>
          <p14:tracePt t="35392" x="6924675" y="5405438"/>
          <p14:tracePt t="35405" x="6932613" y="5405438"/>
          <p14:tracePt t="35409" x="6932613" y="5395913"/>
          <p14:tracePt t="35420" x="6942138" y="5387975"/>
          <p14:tracePt t="35453" x="6950075" y="5387975"/>
          <p14:tracePt t="35456" x="6958013" y="5387975"/>
          <p14:tracePt t="35473" x="6958013" y="5380038"/>
          <p14:tracePt t="35484" x="6967538" y="5380038"/>
          <p14:tracePt t="35488" x="6983413" y="5370513"/>
          <p14:tracePt t="35505" x="7000875" y="5370513"/>
          <p14:tracePt t="35517" x="7026275" y="5353050"/>
          <p14:tracePt t="35520" x="7043738" y="5345113"/>
          <p14:tracePt t="35533" x="7051675" y="5337175"/>
          <p14:tracePt t="35536" x="7069138" y="5327650"/>
          <p14:tracePt t="35549" x="7077075" y="5311775"/>
          <p14:tracePt t="35552" x="7094538" y="5311775"/>
          <p14:tracePt t="35565" x="7112000" y="5302250"/>
          <p14:tracePt t="35568" x="7145338" y="5302250"/>
          <p14:tracePt t="35580" x="7170738" y="5302250"/>
          <p14:tracePt t="35584" x="7213600" y="5302250"/>
          <p14:tracePt t="35596" x="7256463" y="5302250"/>
          <p14:tracePt t="35600" x="7315200" y="5302250"/>
          <p14:tracePt t="35612" x="7358063" y="5302250"/>
          <p14:tracePt t="35617" x="7400925" y="5302250"/>
          <p14:tracePt t="35628" x="7434263" y="5302250"/>
          <p14:tracePt t="35632" x="7477125" y="5302250"/>
          <p14:tracePt t="35644" x="7502525" y="5311775"/>
          <p14:tracePt t="35649" x="7518400" y="5319713"/>
          <p14:tracePt t="35660" x="7535863" y="5319713"/>
          <p14:tracePt t="35664" x="7535863" y="5327650"/>
          <p14:tracePt t="35676" x="7545388" y="5337175"/>
          <p14:tracePt t="35680" x="7545388" y="5345113"/>
          <p14:tracePt t="35692" x="7545388" y="5353050"/>
          <p14:tracePt t="35697" x="7545388" y="5370513"/>
          <p14:tracePt t="35709" x="7545388" y="5387975"/>
          <p14:tracePt t="35712" x="7545388" y="5405438"/>
          <p14:tracePt t="35725" x="7545388" y="5430838"/>
          <p14:tracePt t="35730" x="7527925" y="5446713"/>
          <p14:tracePt t="35741" x="7518400" y="5472113"/>
          <p14:tracePt t="35745" x="7502525" y="5507038"/>
          <p14:tracePt t="35758" x="7485063" y="5532438"/>
          <p14:tracePt t="35760" x="7477125" y="5600700"/>
          <p14:tracePt t="35774" x="7477125" y="5626100"/>
          <p14:tracePt t="35777" x="7467600" y="5659438"/>
          <p14:tracePt t="35789" x="7467600" y="5684838"/>
          <p14:tracePt t="35792" x="7467600" y="5710238"/>
          <p14:tracePt t="35805" x="7467600" y="5727700"/>
          <p14:tracePt t="35809" x="7467600" y="5745163"/>
          <p14:tracePt t="35820" x="7467600" y="5761038"/>
          <p14:tracePt t="35825" x="7477125" y="5770563"/>
          <p14:tracePt t="35837" x="7477125" y="5778500"/>
          <p14:tracePt t="35841" x="7485063" y="5788025"/>
          <p14:tracePt t="35858" x="7493000" y="5803900"/>
          <p14:tracePt t="35868" x="7493000" y="5821363"/>
          <p14:tracePt t="35873" x="7510463" y="5829300"/>
          <p14:tracePt t="35884" x="7545388" y="5872163"/>
          <p14:tracePt t="35888" x="7578725" y="5889625"/>
          <p14:tracePt t="35900" x="7621588" y="5915025"/>
          <p14:tracePt t="35904" x="7646988" y="5940425"/>
          <p14:tracePt t="35916" x="7680325" y="5957888"/>
          <p14:tracePt t="35920" x="7715250" y="5973763"/>
          <p14:tracePt t="35932" x="7748588" y="5991225"/>
          <p14:tracePt t="35936" x="7773988" y="6008688"/>
          <p14:tracePt t="35949" x="7807325" y="6034088"/>
          <p14:tracePt t="35952" x="7842250" y="6042025"/>
          <p14:tracePt t="35965" x="7867650" y="6059488"/>
          <p14:tracePt t="35968" x="7885113" y="6076950"/>
          <p14:tracePt t="35980" x="7910513" y="6092825"/>
          <p14:tracePt t="35984" x="7935913" y="6102350"/>
          <p14:tracePt t="35997" x="7961313" y="6118225"/>
          <p14:tracePt t="36000" x="7977188" y="6135688"/>
          <p14:tracePt t="36012" x="7986713" y="6143625"/>
          <p14:tracePt t="36017" x="7994650" y="6143625"/>
          <p14:tracePt t="36029" x="8004175" y="6153150"/>
          <p14:tracePt t="36124" x="7994650" y="6161088"/>
          <p14:tracePt t="36128" x="7994650" y="6169025"/>
          <p14:tracePt t="36140" x="7986713" y="6178550"/>
          <p14:tracePt t="36144" x="7977188" y="6178550"/>
          <p14:tracePt t="36157" x="7977188" y="6186488"/>
          <p14:tracePt t="36160" x="7969250" y="6194425"/>
          <p14:tracePt t="36173" x="7951788" y="6203950"/>
          <p14:tracePt t="36176" x="7951788" y="6211888"/>
          <p14:tracePt t="36189" x="7943850" y="6221413"/>
          <p14:tracePt t="36193" x="7926388" y="6229350"/>
          <p14:tracePt t="36205" x="7926388" y="6237288"/>
          <p14:tracePt t="36208" x="7918450" y="6246813"/>
          <p14:tracePt t="36221" x="7900988" y="6254750"/>
          <p14:tracePt t="36225" x="7893050" y="6272213"/>
          <p14:tracePt t="36236" x="7885113" y="6280150"/>
          <p14:tracePt t="36240" x="7867650" y="6297613"/>
          <p14:tracePt t="36253" x="7842250" y="6313488"/>
          <p14:tracePt t="36257" x="7824788" y="6323013"/>
          <p14:tracePt t="36269" x="7816850" y="6330950"/>
          <p14:tracePt t="36273" x="7807325" y="6338888"/>
          <p14:tracePt t="36285" x="7791450" y="6348413"/>
          <p14:tracePt t="36288" x="7781925" y="6356350"/>
          <p14:tracePt t="36302" x="7773988" y="6356350"/>
          <p14:tracePt t="36305" x="7766050" y="6365875"/>
          <p14:tracePt t="36317" x="7756525" y="6373813"/>
          <p14:tracePt t="36320" x="7748588" y="6373813"/>
          <p14:tracePt t="36332" x="7740650" y="6373813"/>
          <p14:tracePt t="36336" x="7740650" y="6381750"/>
          <p14:tracePt t="36349" x="7731125" y="6381750"/>
          <p14:tracePt t="36365" x="7731125" y="6391275"/>
          <p14:tracePt t="36380" x="7723188" y="6391275"/>
          <p14:tracePt t="36384" x="7715250" y="6399213"/>
          <p14:tracePt t="36401" x="7705725" y="6399213"/>
          <p14:tracePt t="36413" x="7688263" y="6399213"/>
          <p14:tracePt t="36416" x="7680325" y="6399213"/>
          <p14:tracePt t="36429" x="7654925" y="6399213"/>
          <p14:tracePt t="36432" x="7629525" y="6399213"/>
          <p14:tracePt t="36447" x="7586663" y="6391275"/>
          <p14:tracePt t="36450" x="7535863" y="6373813"/>
          <p14:tracePt t="36463" x="7493000" y="6356350"/>
          <p14:tracePt t="36466" x="7442200" y="6330950"/>
          <p14:tracePt t="36479" x="7391400" y="6305550"/>
          <p14:tracePt t="36482" x="7348538" y="6288088"/>
          <p14:tracePt t="36495" x="7297738" y="6254750"/>
          <p14:tracePt t="36498" x="7221538" y="6221413"/>
          <p14:tracePt t="36510" x="7170738" y="6203950"/>
          <p14:tracePt t="36514" x="7137400" y="6186488"/>
          <p14:tracePt t="36526" x="7102475" y="6169025"/>
          <p14:tracePt t="36530" x="7069138" y="6153150"/>
          <p14:tracePt t="36542" x="7043738" y="6135688"/>
          <p14:tracePt t="36546" x="7018338" y="6127750"/>
          <p14:tracePt t="36559" x="7008813" y="6118225"/>
          <p14:tracePt t="36562" x="6983413" y="6118225"/>
          <p14:tracePt t="36574" x="6975475" y="6118225"/>
          <p14:tracePt t="36622" x="6967538" y="6118225"/>
          <p14:tracePt t="36655" x="6958013" y="6118225"/>
          <p14:tracePt t="36658" x="6950075" y="6118225"/>
          <p14:tracePt t="36675" x="6942138" y="6127750"/>
          <p14:tracePt t="36687" x="6932613" y="6127750"/>
          <p14:tracePt t="36691" x="6924675" y="6143625"/>
          <p14:tracePt t="36702" x="6899275" y="6153150"/>
          <p14:tracePt t="36706" x="6873875" y="6161088"/>
          <p14:tracePt t="36719" x="6831013" y="6169025"/>
          <p14:tracePt t="36722" x="6797675" y="6178550"/>
          <p14:tracePt t="36735" x="6745288" y="6194425"/>
          <p14:tracePt t="36739" x="6704013" y="6203950"/>
          <p14:tracePt t="36750" x="6600825" y="6229350"/>
          <p14:tracePt t="36757" x="6542088" y="6246813"/>
          <p14:tracePt t="36767" x="6465888" y="6272213"/>
          <p14:tracePt t="36771" x="6405563" y="6280150"/>
          <p14:tracePt t="36783" x="6329363" y="6305550"/>
          <p14:tracePt t="36787" x="6253163" y="6323013"/>
          <p14:tracePt t="36799" x="6184900" y="6348413"/>
          <p14:tracePt t="36802" x="6083300" y="6356350"/>
          <p14:tracePt t="36815" x="5880100" y="6399213"/>
          <p14:tracePt t="36818" x="5761038" y="6407150"/>
          <p14:tracePt t="36831" x="5649913" y="6416675"/>
          <p14:tracePt t="36834" x="5522913" y="6432550"/>
          <p14:tracePt t="36847" x="5394325" y="6450013"/>
          <p14:tracePt t="36850" x="5276850" y="6467475"/>
          <p14:tracePt t="36863" x="5165725" y="6475413"/>
          <p14:tracePt t="36866" x="5054600" y="6483350"/>
          <p14:tracePt t="36879" x="4953000" y="6500813"/>
          <p14:tracePt t="36882" x="4876800" y="6510338"/>
          <p14:tracePt t="36895" x="4818063" y="6518275"/>
          <p14:tracePt t="36898" x="4775200" y="6518275"/>
          <p14:tracePt t="36910" x="4740275" y="6518275"/>
          <p14:tracePt t="36914" x="4714875" y="6526213"/>
          <p14:tracePt t="36927" x="4706938" y="6526213"/>
          <p14:tracePt t="36930" x="4681538" y="6526213"/>
          <p14:tracePt t="37011" x="4689475" y="6526213"/>
          <p14:tracePt t="37022" x="4706938" y="6518275"/>
          <p14:tracePt t="37026" x="4714875" y="6518275"/>
          <p14:tracePt t="37038" x="4732338" y="6510338"/>
          <p14:tracePt t="37042" x="4749800" y="6492875"/>
          <p14:tracePt t="37056" x="4775200" y="6483350"/>
          <p14:tracePt t="37071" x="4826000" y="6475413"/>
          <p14:tracePt t="37075" x="4851400" y="6475413"/>
          <p14:tracePt t="37088" x="4868863" y="6475413"/>
          <p14:tracePt t="37091" x="4884738" y="6475413"/>
          <p14:tracePt t="37103" x="4902200" y="6475413"/>
          <p14:tracePt t="37106" x="4910138" y="6475413"/>
          <p14:tracePt t="37119" x="4927600" y="6475413"/>
          <p14:tracePt t="37122" x="4953000" y="6475413"/>
          <p14:tracePt t="37134" x="4970463" y="6483350"/>
          <p14:tracePt t="37138" x="4987925" y="6500813"/>
          <p14:tracePt t="37150" x="5003800" y="6510338"/>
          <p14:tracePt t="37154" x="5029200" y="6526213"/>
          <p14:tracePt t="37167" x="5046663" y="6535738"/>
          <p14:tracePt t="37171" x="5064125" y="6535738"/>
          <p14:tracePt t="37183" x="5080000" y="6543675"/>
          <p14:tracePt t="37187" x="5089525" y="6551613"/>
          <p14:tracePt t="37198" x="5089525" y="6561138"/>
          <p14:tracePt t="37231" x="5097463" y="6561138"/>
          <p14:tracePt t="37263" x="5114925" y="6577013"/>
          <p14:tracePt t="37279" x="5132388" y="6594475"/>
          <p14:tracePt t="37282" x="5140325" y="6594475"/>
          <p14:tracePt t="37363" x="5157788" y="6594475"/>
          <p14:tracePt t="37375" x="5165725" y="6594475"/>
          <p14:tracePt t="37390" x="5173663" y="6586538"/>
          <p14:tracePt t="37394" x="5183188" y="6586538"/>
          <p14:tracePt t="37406" x="5191125" y="6586538"/>
          <p14:tracePt t="37410" x="5199063" y="6577013"/>
          <p14:tracePt t="37422" x="5208588" y="6569075"/>
          <p14:tracePt t="37426" x="5208588" y="6561138"/>
          <p14:tracePt t="37454" x="5208588" y="6551613"/>
          <p14:tracePt t="37458" x="5208588" y="6543675"/>
          <p14:tracePt t="37470" x="5216525" y="6535738"/>
          <p14:tracePt t="37474" x="5216525" y="6526213"/>
          <p14:tracePt t="37488" x="5216525" y="6518275"/>
          <p14:tracePt t="37507" x="5216525" y="6510338"/>
          <p14:tracePt t="37520" x="5224463" y="6500813"/>
          <p14:tracePt t="37522" x="5224463" y="6492875"/>
          <p14:tracePt t="37535" x="5224463" y="6483350"/>
          <p14:tracePt t="37539" x="5224463" y="6467475"/>
          <p14:tracePt t="37551" x="5224463" y="6457950"/>
          <p14:tracePt t="37554" x="5224463" y="6450013"/>
          <p14:tracePt t="37567" x="5224463" y="6432550"/>
          <p14:tracePt t="37583" x="5224463" y="6424613"/>
          <p14:tracePt t="37586" x="5224463" y="6416675"/>
          <p14:tracePt t="38161" x="5199063" y="6416675"/>
          <p14:tracePt t="38164" x="5191125" y="6416675"/>
          <p14:tracePt t="38177" x="5080000" y="6416675"/>
          <p14:tracePt t="38180" x="4987925" y="6416675"/>
          <p14:tracePt t="38194" x="4868863" y="6416675"/>
          <p14:tracePt t="38197" x="4732338" y="6442075"/>
          <p14:tracePt t="38209" x="4587875" y="6450013"/>
          <p14:tracePt t="38212" x="4410075" y="6467475"/>
          <p14:tracePt t="38225" x="4205288" y="6467475"/>
          <p14:tracePt t="38228" x="3746500" y="6467475"/>
          <p14:tracePt t="38240" x="3482975" y="6475413"/>
          <p14:tracePt t="38244" x="3219450" y="6475413"/>
          <p14:tracePt t="38256" x="2930525" y="6475413"/>
          <p14:tracePt t="38260" x="2668588" y="6475413"/>
          <p14:tracePt t="38273" x="2405063" y="6492875"/>
          <p14:tracePt t="38276" x="2157413" y="6510338"/>
          <p14:tracePt t="38289" x="1920875" y="6526213"/>
          <p14:tracePt t="38292" x="1546225" y="6526213"/>
          <p14:tracePt t="38305" x="1409700" y="6535738"/>
          <p14:tracePt t="38308" x="1290638" y="6535738"/>
          <p14:tracePt t="38321" x="1189038" y="6561138"/>
          <p14:tracePt t="38324" x="1120775" y="6561138"/>
          <p14:tracePt t="38336" x="1069975" y="6569075"/>
          <p14:tracePt t="38340" x="1054100" y="6577013"/>
          <p14:tracePt t="38352" x="1036638" y="6577013"/>
          <p14:tracePt t="38356" x="1028700" y="6577013"/>
          <p14:tracePt t="38400" x="1036638" y="6569075"/>
          <p14:tracePt t="38404" x="1044575" y="6561138"/>
          <p14:tracePt t="38417" x="1044575" y="6543675"/>
          <p14:tracePt t="38420" x="1044575" y="6535738"/>
          <p14:tracePt t="38433" x="1044575" y="6518275"/>
          <p14:tracePt t="38436" x="1044575" y="6510338"/>
          <p14:tracePt t="38449" x="1044575" y="6492875"/>
          <p14:tracePt t="38452" x="1044575" y="6475413"/>
          <p14:tracePt t="38464" x="1044575" y="6457950"/>
          <p14:tracePt t="38468" x="1044575" y="6442075"/>
          <p14:tracePt t="38480" x="1044575" y="6391275"/>
          <p14:tracePt t="38484" x="1044575" y="6330950"/>
          <p14:tracePt t="38496" x="1044575" y="6272213"/>
          <p14:tracePt t="38501" x="1044575" y="6211888"/>
          <p14:tracePt t="38513" x="1044575" y="6143625"/>
          <p14:tracePt t="38517" x="1044575" y="6076950"/>
          <p14:tracePt t="38528" x="1044575" y="6016625"/>
          <p14:tracePt t="38534" x="1044575" y="5957888"/>
          <p14:tracePt t="38545" x="1054100" y="5854700"/>
          <p14:tracePt t="38548" x="1054100" y="5813425"/>
          <p14:tracePt t="38561" x="1062038" y="5753100"/>
          <p14:tracePt t="38565" x="1069975" y="5710238"/>
          <p14:tracePt t="38577" x="1079500" y="5651500"/>
          <p14:tracePt t="38580" x="1104900" y="5583238"/>
          <p14:tracePt t="38593" x="1120775" y="5540375"/>
          <p14:tracePt t="38596" x="1189038" y="5430838"/>
          <p14:tracePt t="38609" x="1231900" y="5353050"/>
          <p14:tracePt t="38612" x="1290638" y="5276850"/>
          <p14:tracePt t="38625" x="1333500" y="5192713"/>
          <p14:tracePt t="38628" x="1393825" y="5081588"/>
          <p14:tracePt t="38641" x="1452563" y="4997450"/>
          <p14:tracePt t="38644" x="1495425" y="4929188"/>
          <p14:tracePt t="38657" x="1512888" y="4868863"/>
          <p14:tracePt t="38660" x="1538288" y="4810125"/>
          <p14:tracePt t="38673" x="1546225" y="4792663"/>
          <p14:tracePt t="38676" x="1546225" y="4775200"/>
          <p14:tracePt t="38693" x="1546225" y="4767263"/>
          <p14:tracePt t="38704" x="1546225" y="4759325"/>
          <p14:tracePt t="38708" x="1546225" y="4749800"/>
          <p14:tracePt t="38724" x="1546225" y="4741863"/>
          <p14:tracePt t="38736" x="1546225" y="4733925"/>
          <p14:tracePt t="38769" x="1538288" y="4733925"/>
          <p14:tracePt t="38784" x="1528763" y="4733925"/>
          <p14:tracePt t="38832" x="1520825" y="4733925"/>
          <p14:tracePt t="38836" x="1512888" y="4733925"/>
          <p14:tracePt t="38849" x="1503363" y="4724400"/>
          <p14:tracePt t="38852" x="1487488" y="4724400"/>
          <p14:tracePt t="38865" x="1462088" y="4708525"/>
          <p14:tracePt t="38869" x="1444625" y="4699000"/>
          <p14:tracePt t="38880" x="1409700" y="4691063"/>
          <p14:tracePt t="38885" x="1376363" y="4683125"/>
          <p14:tracePt t="38897" x="1333500" y="4683125"/>
          <p14:tracePt t="38901" x="1274763" y="4673600"/>
          <p14:tracePt t="38912" x="1173163" y="4665663"/>
          <p14:tracePt t="38916" x="1087438" y="4665663"/>
          <p14:tracePt t="38928" x="1011238" y="4665663"/>
          <p14:tracePt t="38933" x="942975" y="4648200"/>
          <p14:tracePt t="38944" x="866775" y="4648200"/>
          <p14:tracePt t="38950" x="798513" y="4648200"/>
          <p14:tracePt t="38961" x="755650" y="4648200"/>
          <p14:tracePt t="38964" x="714375" y="4648200"/>
          <p14:tracePt t="38977" x="688975" y="4648200"/>
          <p14:tracePt t="38980" x="661988" y="4648200"/>
          <p14:tracePt t="38993" x="654050" y="4648200"/>
          <p14:tracePt t="38997" x="646113" y="4648200"/>
          <p14:tracePt t="39009" x="636588" y="4648200"/>
          <p14:tracePt t="39153" x="646113" y="4648200"/>
          <p14:tracePt t="39156" x="654050" y="4657725"/>
          <p14:tracePt t="39168" x="671513" y="4665663"/>
          <p14:tracePt t="39172" x="679450" y="4665663"/>
          <p14:tracePt t="39184" x="696913" y="4665663"/>
          <p14:tracePt t="39188" x="722313" y="4665663"/>
          <p14:tracePt t="39201" x="739775" y="4665663"/>
          <p14:tracePt t="39204" x="765175" y="4665663"/>
          <p14:tracePt t="39216" x="831850" y="4665663"/>
          <p14:tracePt t="39220" x="892175" y="4665663"/>
          <p14:tracePt t="39233" x="935038" y="4665663"/>
          <p14:tracePt t="39236" x="993775" y="4648200"/>
          <p14:tracePt t="39249" x="1054100" y="4648200"/>
          <p14:tracePt t="39252" x="1095375" y="4640263"/>
          <p14:tracePt t="39266" x="1155700" y="4640263"/>
          <p14:tracePt t="39268" x="1198563" y="4630738"/>
          <p14:tracePt t="39281" x="1290638" y="4630738"/>
          <p14:tracePt t="39285" x="1333500" y="4630738"/>
          <p14:tracePt t="39297" x="1358900" y="4630738"/>
          <p14:tracePt t="39301" x="1393825" y="4630738"/>
          <p14:tracePt t="39313" x="1427163" y="4630738"/>
          <p14:tracePt t="39316" x="1452563" y="4630738"/>
          <p14:tracePt t="39328" x="1470025" y="4630738"/>
          <p14:tracePt t="39332" x="1495425" y="4630738"/>
          <p14:tracePt t="39344" x="1538288" y="4640263"/>
          <p14:tracePt t="39349" x="1571625" y="4648200"/>
          <p14:tracePt t="39361" x="1597025" y="4648200"/>
          <p14:tracePt t="39365" x="1614488" y="4657725"/>
          <p14:tracePt t="39377" x="1639888" y="4657725"/>
          <p14:tracePt t="39381" x="1665288" y="4657725"/>
          <p14:tracePt t="39393" x="1673225" y="4657725"/>
          <p14:tracePt t="39396" x="1682750" y="4657725"/>
          <p14:tracePt t="39411" x="1690688" y="4657725"/>
          <p14:tracePt t="39475" x="1698625" y="4665663"/>
          <p14:tracePt t="39478" x="1724025" y="4665663"/>
          <p14:tracePt t="39491" x="1749425" y="4673600"/>
          <p14:tracePt t="39494" x="1766888" y="4673600"/>
          <p14:tracePt t="39507" x="1801813" y="4673600"/>
          <p14:tracePt t="39510" x="1843088" y="4673600"/>
          <p14:tracePt t="39523" x="1885950" y="4673600"/>
          <p14:tracePt t="39526" x="1962150" y="4673600"/>
          <p14:tracePt t="39539" x="2005013" y="4673600"/>
          <p14:tracePt t="39542" x="2047875" y="4673600"/>
          <p14:tracePt t="39555" x="2081213" y="4673600"/>
          <p14:tracePt t="39558" x="2106613" y="4673600"/>
          <p14:tracePt t="39571" x="2141538" y="4673600"/>
          <p14:tracePt t="39574" x="2166938" y="4673600"/>
          <p14:tracePt t="39586" x="2192338" y="4673600"/>
          <p14:tracePt t="39590" x="2217738" y="4673600"/>
          <p14:tracePt t="39602" x="2235200" y="4673600"/>
          <p14:tracePt t="39606" x="2260600" y="4673600"/>
          <p14:tracePt t="39618" x="2276475" y="4665663"/>
          <p14:tracePt t="39622" x="2301875" y="4665663"/>
          <p14:tracePt t="39634" x="2327275" y="4665663"/>
          <p14:tracePt t="39639" x="2344738" y="4665663"/>
          <p14:tracePt t="39650" x="2405063" y="4665663"/>
          <p14:tracePt t="39654" x="2420938" y="4657725"/>
          <p14:tracePt t="39667" x="2446338" y="4657725"/>
          <p14:tracePt t="39670" x="2481263" y="4657725"/>
          <p14:tracePt t="39682" x="2506663" y="4648200"/>
          <p14:tracePt t="39686" x="2532063" y="4640263"/>
          <p14:tracePt t="39699" x="2557463" y="4640263"/>
          <p14:tracePt t="39702" x="2582863" y="4640263"/>
          <p14:tracePt t="39714" x="2616200" y="4630738"/>
          <p14:tracePt t="39718" x="2625725" y="4630738"/>
          <p14:tracePt t="39731" x="2641600" y="4630738"/>
          <p14:tracePt t="39734" x="2651125" y="4630738"/>
          <p14:tracePt t="39750" x="2659063" y="4630738"/>
          <p14:tracePt t="39811" x="2659063" y="4622800"/>
          <p14:tracePt t="39846" x="2659063" y="4640263"/>
          <p14:tracePt t="39859" x="2659063" y="4648200"/>
          <p14:tracePt t="39863" x="2659063" y="4665663"/>
          <p14:tracePt t="39875" x="2659063" y="4673600"/>
          <p14:tracePt t="39878" x="2659063" y="4683125"/>
          <p14:tracePt t="39890" x="2659063" y="4699000"/>
          <p14:tracePt t="39894" x="2659063" y="4716463"/>
          <p14:tracePt t="39907" x="2659063" y="4724400"/>
          <p14:tracePt t="39910" x="2659063" y="4741863"/>
          <p14:tracePt t="39923" x="2651125" y="4741863"/>
          <p14:tracePt t="39926" x="2651125" y="4749800"/>
          <p14:tracePt t="39939" x="2633663" y="4759325"/>
          <p14:tracePt t="39942" x="2608263" y="4767263"/>
          <p14:tracePt t="39955" x="2600325" y="4775200"/>
          <p14:tracePt t="39958" x="2565400" y="4784725"/>
          <p14:tracePt t="39971" x="2540000" y="4784725"/>
          <p14:tracePt t="39974" x="2524125" y="4784725"/>
          <p14:tracePt t="39986" x="2489200" y="4784725"/>
          <p14:tracePt t="39990" x="2463800" y="4784725"/>
          <p14:tracePt t="40003" x="2420938" y="4784725"/>
          <p14:tracePt t="40006" x="2405063" y="4784725"/>
          <p14:tracePt t="40018" x="2370138" y="4784725"/>
          <p14:tracePt t="40022" x="2319338" y="4775200"/>
          <p14:tracePt t="40034" x="2260600" y="4759325"/>
          <p14:tracePt t="40038" x="2217738" y="4749800"/>
          <p14:tracePt t="40050" x="2157413" y="4749800"/>
          <p14:tracePt t="40054" x="2098675" y="4741863"/>
          <p14:tracePt t="40066" x="2055813" y="4733925"/>
          <p14:tracePt t="40082" x="1997075" y="4733925"/>
          <p14:tracePt t="40083" x="1893888" y="4733925"/>
          <p14:tracePt t="40086" x="1852613" y="4733925"/>
          <p14:tracePt t="40099" x="1809750" y="4733925"/>
          <p14:tracePt t="40102" x="1758950" y="4741863"/>
          <p14:tracePt t="40114" x="1724025" y="4749800"/>
          <p14:tracePt t="40118" x="1708150" y="4759325"/>
          <p14:tracePt t="40130" x="1682750" y="4767263"/>
          <p14:tracePt t="40134" x="1665288" y="4775200"/>
          <p14:tracePt t="40147" x="1647825" y="4792663"/>
          <p14:tracePt t="40163" x="1647825" y="4802188"/>
          <p14:tracePt t="40166" x="1639888" y="4818063"/>
          <p14:tracePt t="40180" x="1639888" y="4827588"/>
          <p14:tracePt t="40183" x="1639888" y="4835525"/>
          <p14:tracePt t="40196" x="1639888" y="4852988"/>
          <p14:tracePt t="40198" x="1639888" y="4860925"/>
          <p14:tracePt t="40211" x="1639888" y="4878388"/>
          <p14:tracePt t="40215" x="1639888" y="4886325"/>
          <p14:tracePt t="40227" x="1647825" y="4894263"/>
          <p14:tracePt t="40230" x="1657350" y="4903788"/>
          <p14:tracePt t="40243" x="1665288" y="4911725"/>
          <p14:tracePt t="40262" x="1682750" y="4919663"/>
          <p14:tracePt t="40274" x="1698625" y="4919663"/>
          <p14:tracePt t="40279" x="1708150" y="4929188"/>
          <p14:tracePt t="40291" x="1724025" y="4937125"/>
          <p14:tracePt t="40295" x="1741488" y="4937125"/>
          <p14:tracePt t="40307" x="1749425" y="4946650"/>
          <p14:tracePt t="40311" x="1776413" y="4946650"/>
          <p14:tracePt t="40323" x="1801813" y="4946650"/>
          <p14:tracePt t="40326" x="1835150" y="4954588"/>
          <p14:tracePt t="40339" x="1852613" y="4954588"/>
          <p14:tracePt t="40342" x="1878013" y="4954588"/>
          <p14:tracePt t="40354" x="1903413" y="4954588"/>
          <p14:tracePt t="40358" x="1911350" y="4954588"/>
          <p14:tracePt t="40370" x="1936750" y="4954588"/>
          <p14:tracePt t="40375" x="1954213" y="4946650"/>
          <p14:tracePt t="40386" x="1962150" y="4946650"/>
          <p14:tracePt t="40390" x="1987550" y="4946650"/>
          <p14:tracePt t="40402" x="1997075" y="4937125"/>
          <p14:tracePt t="40418" x="2005013" y="4937125"/>
          <p14:tracePt t="40422" x="2012950" y="4929188"/>
          <p14:tracePt t="40451" x="2022475" y="4929188"/>
          <p14:tracePt t="40454" x="2030413" y="4919663"/>
          <p14:tracePt t="40467" x="2038350" y="4919663"/>
          <p14:tracePt t="40470" x="2038350" y="4911725"/>
          <p14:tracePt t="40486" x="2055813" y="4911725"/>
          <p14:tracePt t="40498" x="2055813" y="4903788"/>
          <p14:tracePt t="40503" x="2065338" y="4894263"/>
          <p14:tracePt t="40515" x="2073275" y="4886325"/>
          <p14:tracePt t="40519" x="2081213" y="4886325"/>
          <p14:tracePt t="40530" x="2090738" y="4886325"/>
          <p14:tracePt t="40534" x="2098675" y="4886325"/>
          <p14:tracePt t="40547" x="2106613" y="4878388"/>
          <p14:tracePt t="40550" x="2106613" y="4868863"/>
          <p14:tracePt t="40578" x="2116138" y="4860925"/>
          <p14:tracePt t="40582" x="2116138" y="4852988"/>
          <p14:tracePt t="40595" x="2124075" y="4852988"/>
          <p14:tracePt t="40611" x="2124075" y="4843463"/>
          <p14:tracePt t="40690" x="2124075" y="4835525"/>
          <p14:tracePt t="41052" x="2124075" y="4827588"/>
          <p14:tracePt t="41085" x="2116138" y="4827588"/>
          <p14:tracePt t="41461" x="2106613" y="4818063"/>
          <p14:tracePt t="41464" x="2098675" y="4818063"/>
          <p14:tracePt t="41476" x="2081213" y="4818063"/>
          <p14:tracePt t="41480" x="2073275" y="4818063"/>
          <p14:tracePt t="41492" x="2055813" y="4818063"/>
          <p14:tracePt t="41496" x="2047875" y="4818063"/>
          <p14:tracePt t="41509" x="2030413" y="4818063"/>
          <p14:tracePt t="41512" x="2005013" y="4818063"/>
          <p14:tracePt t="41526" x="1997075" y="4818063"/>
          <p14:tracePt t="41528" x="1979613" y="4827588"/>
          <p14:tracePt t="41540" x="1962150" y="4827588"/>
          <p14:tracePt t="41544" x="1954213" y="4835525"/>
          <p14:tracePt t="41557" x="1946275" y="4835525"/>
          <p14:tracePt t="41560" x="1928813" y="4835525"/>
          <p14:tracePt t="41573" x="1928813" y="4843463"/>
          <p14:tracePt t="41621" x="1911350" y="4843463"/>
          <p14:tracePt t="41638" x="1903413" y="4852988"/>
          <p14:tracePt t="41653" x="1885950" y="4860925"/>
          <p14:tracePt t="41669" x="1878013" y="4860925"/>
          <p14:tracePt t="41672" x="1860550" y="4860925"/>
          <p14:tracePt t="41685" x="1860550" y="4868863"/>
          <p14:tracePt t="41688" x="1852613" y="4878388"/>
          <p14:tracePt t="41701" x="1843088" y="4878388"/>
          <p14:tracePt t="41717" x="1843088" y="4886325"/>
          <p14:tracePt t="41749" x="1835150" y="4886325"/>
          <p14:tracePt t="41957" x="1835150" y="4878388"/>
          <p14:tracePt t="41989" x="1835150" y="4868863"/>
          <p14:tracePt t="42308" x="1852613" y="4868863"/>
          <p14:tracePt t="42326" x="1878013" y="4860925"/>
          <p14:tracePt t="42330" x="1903413" y="4852988"/>
          <p14:tracePt t="42342" x="1928813" y="4852988"/>
          <p14:tracePt t="42346" x="1954213" y="4843463"/>
          <p14:tracePt t="42359" x="1971675" y="4835525"/>
          <p14:tracePt t="42363" x="1987550" y="4835525"/>
          <p14:tracePt t="42375" x="2005013" y="4835525"/>
          <p14:tracePt t="42378" x="2022475" y="4835525"/>
          <p14:tracePt t="42630" x="2012950" y="4835525"/>
          <p14:tracePt t="42679" x="2005013" y="4835525"/>
          <p14:tracePt t="42695" x="1997075" y="4843463"/>
          <p14:tracePt t="42698" x="1987550" y="4843463"/>
          <p14:tracePt t="42710" x="1987550" y="4852988"/>
          <p14:tracePt t="42714" x="1987550" y="4860925"/>
          <p14:tracePt t="42875" x="2022475" y="4860925"/>
          <p14:tracePt t="42887" x="2065338" y="4860925"/>
          <p14:tracePt t="42890" x="2106613" y="4878388"/>
          <p14:tracePt t="42903" x="2166938" y="4886325"/>
          <p14:tracePt t="42906" x="2260600" y="4894263"/>
          <p14:tracePt t="42919" x="2352675" y="4903788"/>
          <p14:tracePt t="42923" x="2489200" y="4929188"/>
          <p14:tracePt t="42935" x="2641600" y="4937125"/>
          <p14:tracePt t="42939" x="3016250" y="5005388"/>
          <p14:tracePt t="42951" x="3355975" y="5081588"/>
          <p14:tracePt t="42955" x="3721100" y="5149850"/>
          <p14:tracePt t="42967" x="4137025" y="5208588"/>
          <p14:tracePt t="42971" x="4587875" y="5286375"/>
          <p14:tracePt t="42983" x="5013325" y="5362575"/>
          <p14:tracePt t="42986" x="5487988" y="5438775"/>
          <p14:tracePt t="42998" x="6219825" y="5557838"/>
          <p14:tracePt t="43002" x="6575425" y="5591175"/>
          <p14:tracePt t="43015" x="6907213" y="5641975"/>
          <p14:tracePt t="43018" x="7153275" y="5676900"/>
          <p14:tracePt t="43031" x="7358063" y="5719763"/>
          <p14:tracePt t="43034" x="7485063" y="5735638"/>
          <p14:tracePt t="43047" x="7570788" y="5761038"/>
          <p14:tracePt t="43050" x="7629525" y="5770563"/>
          <p14:tracePt t="43071" x="7672388" y="5795963"/>
          <p14:tracePt t="43110" x="7672388" y="5803900"/>
          <p14:tracePt t="43158" x="7662863" y="5803900"/>
          <p14:tracePt t="43162" x="7662863" y="5813425"/>
          <p14:tracePt t="43174" x="7654925" y="5813425"/>
          <p14:tracePt t="43191" x="7654925" y="5821363"/>
          <p14:tracePt t="43207" x="7646988" y="5821363"/>
          <p14:tracePt t="43211" x="7646988" y="5829300"/>
          <p14:tracePt t="43222" x="7646988" y="5838825"/>
          <p14:tracePt t="43226" x="7646988" y="5846763"/>
          <p14:tracePt t="43242" x="7646988" y="5864225"/>
          <p14:tracePt t="43258" x="7646988" y="5880100"/>
          <p14:tracePt t="43271" x="7646988" y="5897563"/>
          <p14:tracePt t="43274" x="7646988" y="5905500"/>
          <p14:tracePt t="43288" x="7646988" y="5922963"/>
          <p14:tracePt t="43290" x="7646988" y="5940425"/>
          <p14:tracePt t="43304" x="7646988" y="5965825"/>
          <p14:tracePt t="43306" x="7654925" y="6008688"/>
          <p14:tracePt t="43319" x="7662863" y="6042025"/>
          <p14:tracePt t="43322" x="7680325" y="6076950"/>
          <p14:tracePt t="43335" x="7697788" y="6110288"/>
          <p14:tracePt t="43339" x="7723188" y="6161088"/>
          <p14:tracePt t="43350" x="7748588" y="6194425"/>
          <p14:tracePt t="43355" x="7791450" y="6246813"/>
          <p14:tracePt t="43367" x="7832725" y="6297613"/>
          <p14:tracePt t="43370" x="7885113" y="6356350"/>
          <p14:tracePt t="43382" x="7918450" y="6381750"/>
          <p14:tracePt t="43387" x="7951788" y="6407150"/>
          <p14:tracePt t="43398" x="7986713" y="6424613"/>
          <p14:tracePt t="43404" x="8029575" y="6442075"/>
          <p14:tracePt t="43415" x="8054975" y="6450013"/>
          <p14:tracePt t="43419" x="8080375" y="6457950"/>
          <p14:tracePt t="43430" x="8121650" y="6467475"/>
          <p14:tracePt t="43435" x="8139113" y="6467475"/>
          <p14:tracePt t="43446" x="8156575" y="6467475"/>
          <p14:tracePt t="43463" x="8164513" y="6467475"/>
          <p14:tracePt t="43466" x="8174038" y="6467475"/>
          <p14:tracePt t="43515" x="8174038" y="6457950"/>
          <p14:tracePt t="43527" x="8174038" y="6450013"/>
          <p14:tracePt t="43530" x="8174038" y="6442075"/>
          <p14:tracePt t="43559" x="8174038" y="6432550"/>
          <p14:tracePt t="43562" x="8174038" y="6424613"/>
          <p14:tracePt t="43639" x="8174038" y="6416675"/>
          <p14:tracePt t="43655" x="8181975" y="6407150"/>
          <p14:tracePt t="43672" x="8189913" y="6399213"/>
          <p14:tracePt t="43675" x="8199438" y="6399213"/>
          <p14:tracePt t="43686" x="8207375" y="6399213"/>
          <p14:tracePt t="43690" x="8224838" y="6391275"/>
          <p14:tracePt t="43703" x="8232775" y="6391275"/>
          <p14:tracePt t="43706" x="8250238" y="6391275"/>
          <p14:tracePt t="43720" x="8275638" y="6391275"/>
          <p14:tracePt t="43722" x="8291513" y="6381750"/>
          <p14:tracePt t="43735" x="8334375" y="6381750"/>
          <p14:tracePt t="43738" x="8394700" y="6381750"/>
          <p14:tracePt t="43750" x="8435975" y="6381750"/>
          <p14:tracePt t="43754" x="8478838" y="6381750"/>
          <p14:tracePt t="43767" x="8529638" y="6381750"/>
          <p14:tracePt t="43770" x="8572500" y="6381750"/>
          <p14:tracePt t="43782" x="8615363" y="6381750"/>
          <p14:tracePt t="43786" x="8648700" y="6381750"/>
          <p14:tracePt t="43798" x="8666163" y="6381750"/>
          <p14:tracePt t="43803" x="8691563" y="6381750"/>
          <p14:tracePt t="43817" x="8709025" y="6381750"/>
          <p14:tracePt t="43833" x="8716963" y="6381750"/>
          <p14:tracePt t="43993" x="8724900" y="6381750"/>
          <p14:tracePt t="44025" x="8734425" y="6381750"/>
          <p14:tracePt t="44057" x="8742363" y="6381750"/>
          <p14:tracePt t="44089" x="8742363" y="6373813"/>
          <p14:tracePt t="44092" x="8750300" y="6373813"/>
          <p14:tracePt t="44105" x="8759825" y="6373813"/>
          <p14:tracePt t="44109" x="8767763" y="6373813"/>
          <p14:tracePt t="44120" x="8785225" y="6373813"/>
          <p14:tracePt t="44125" x="8802688" y="6373813"/>
          <p14:tracePt t="44141" x="8818563" y="6373813"/>
          <p14:tracePt t="44152" x="8828088" y="6373813"/>
          <p14:tracePt t="44173" x="8836025" y="6373813"/>
          <p14:tracePt t="44185" x="8843963" y="6365875"/>
          <p14:tracePt t="44201" x="8843963" y="6356350"/>
          <p14:tracePt t="44216" x="8853488" y="6356350"/>
          <p14:tracePt t="44233" x="8861425" y="6356350"/>
          <p14:tracePt t="44264" x="8869363" y="6348413"/>
          <p14:tracePt t="44297" x="8869363" y="6338888"/>
          <p14:tracePt t="49677" x="8869363" y="6330950"/>
          <p14:tracePt t="49693" x="8785225" y="6280150"/>
          <p14:tracePt t="49696" x="8724900" y="6246813"/>
          <p14:tracePt t="49708" x="8691563" y="6221413"/>
          <p14:tracePt t="49712" x="8580438" y="6161088"/>
          <p14:tracePt t="49724" x="8547100" y="6143625"/>
          <p14:tracePt t="49728" x="8529638" y="6127750"/>
          <p14:tracePt t="49837" x="8521700" y="6127750"/>
          <p14:tracePt t="49853" x="8478838" y="6110288"/>
          <p14:tracePt t="49856" x="8377238" y="6059488"/>
          <p14:tracePt t="49869" x="8207375" y="5999163"/>
          <p14:tracePt t="49872" x="7943850" y="5915025"/>
          <p14:tracePt t="49885" x="7705725" y="5821363"/>
          <p14:tracePt t="49888" x="7502525" y="5694363"/>
          <p14:tracePt t="49901" x="7315200" y="5507038"/>
          <p14:tracePt t="49905" x="7239000" y="5387975"/>
          <p14:tracePt t="49917" x="7221538" y="5251450"/>
          <p14:tracePt t="49921" x="7196138" y="5099050"/>
          <p14:tracePt t="49933" x="7178675" y="4860925"/>
          <p14:tracePt t="49937" x="7162800" y="4564063"/>
          <p14:tracePt t="49949" x="7145338" y="4265613"/>
          <p14:tracePt t="49953" x="7127875" y="3943350"/>
          <p14:tracePt t="49965" x="7127875" y="3619500"/>
          <p14:tracePt t="49969" x="7127875" y="3390900"/>
          <p14:tracePt t="49981" x="7162800" y="3195638"/>
          <p14:tracePt t="49984" x="7204075" y="3094038"/>
          <p14:tracePt t="49997" x="7264400" y="3016250"/>
          <p14:tracePt t="50001" x="7315200" y="2957513"/>
          <p14:tracePt t="50013" x="7366000" y="2932113"/>
          <p14:tracePt t="50016" x="7442200" y="2889250"/>
          <p14:tracePt t="50029" x="7485063" y="2881313"/>
          <p14:tracePt t="50032" x="7527925" y="2863850"/>
          <p14:tracePt t="50045" x="7545388" y="2846388"/>
          <p14:tracePt t="50048" x="7570788" y="2846388"/>
          <p14:tracePt t="50069" x="7604125" y="2838450"/>
          <p14:tracePt t="50079" x="7629525" y="2830513"/>
          <p14:tracePt t="50082" x="7646988" y="2820988"/>
          <p14:tracePt t="50095" x="7654925" y="2820988"/>
          <p14:tracePt t="50098" x="7662863" y="2820988"/>
          <p14:tracePt t="50110" x="7672388" y="2820988"/>
          <p14:tracePt t="50143" x="7680325" y="2820988"/>
          <p14:tracePt t="50159" x="7697788" y="2830513"/>
          <p14:tracePt t="50162" x="7705725" y="2838450"/>
          <p14:tracePt t="50175" x="7715250" y="2855913"/>
          <p14:tracePt t="50178" x="7731125" y="2871788"/>
          <p14:tracePt t="50191" x="7748588" y="2889250"/>
          <p14:tracePt t="50194" x="7766050" y="2914650"/>
          <p14:tracePt t="50207" x="7807325" y="2949575"/>
          <p14:tracePt t="50210" x="7842250" y="2965450"/>
          <p14:tracePt t="50222" x="7893050" y="3000375"/>
          <p14:tracePt t="50226" x="7926388" y="3016250"/>
          <p14:tracePt t="50238" x="7977188" y="3033713"/>
          <p14:tracePt t="50243" x="8020050" y="3041650"/>
          <p14:tracePt t="50255" x="8062913" y="3059113"/>
          <p14:tracePt t="50258" x="8080375" y="3067050"/>
          <p14:tracePt t="50271" x="8131175" y="3084513"/>
          <p14:tracePt t="50274" x="8147050" y="3101975"/>
          <p14:tracePt t="50287" x="8174038" y="3119438"/>
          <p14:tracePt t="50290" x="8189913" y="3135313"/>
          <p14:tracePt t="50303" x="8207375" y="3152775"/>
          <p14:tracePt t="50307" x="8224838" y="3178175"/>
          <p14:tracePt t="50319" x="8232775" y="3195638"/>
          <p14:tracePt t="50322" x="8258175" y="3221038"/>
          <p14:tracePt t="50335" x="8291513" y="3271838"/>
          <p14:tracePt t="50338" x="8326438" y="3314700"/>
          <p14:tracePt t="50351" x="8369300" y="3348038"/>
          <p14:tracePt t="50354" x="8420100" y="3398838"/>
          <p14:tracePt t="50368" x="8453438" y="3433763"/>
          <p14:tracePt t="50370" x="8504238" y="3449638"/>
          <p14:tracePt t="50383" x="8539163" y="3467100"/>
          <p14:tracePt t="50387" x="8597900" y="3467100"/>
          <p14:tracePt t="50399" x="8623300" y="3475038"/>
          <p14:tracePt t="50403" x="8640763" y="3475038"/>
          <p14:tracePt t="50415" x="8666163" y="3475038"/>
          <p14:tracePt t="50419" x="8683625" y="3475038"/>
          <p14:tracePt t="50431" x="8691563" y="3475038"/>
          <p14:tracePt t="50435" x="8699500" y="3475038"/>
          <p14:tracePt t="50447" x="8709025" y="3475038"/>
          <p14:tracePt t="50527" x="8709025" y="3467100"/>
          <p14:tracePt t="50530" x="8709025" y="3449638"/>
          <p14:tracePt t="50543" x="8709025" y="3433763"/>
          <p14:tracePt t="50546" x="8709025" y="3424238"/>
          <p14:tracePt t="50558" x="8709025" y="3416300"/>
          <p14:tracePt t="50563" x="8709025" y="3408363"/>
          <p14:tracePt t="50575" x="8709025" y="3390900"/>
          <p14:tracePt t="50578" x="8709025" y="3373438"/>
          <p14:tracePt t="50590" x="8709025" y="3355975"/>
          <p14:tracePt t="50594" x="8709025" y="3348038"/>
          <p14:tracePt t="50607" x="8709025" y="3330575"/>
          <p14:tracePt t="50611" x="8709025" y="3322638"/>
          <p14:tracePt t="50623" x="8699500" y="3305175"/>
          <p14:tracePt t="50627" x="8683625" y="3279775"/>
          <p14:tracePt t="50638" x="8666163" y="3246438"/>
          <p14:tracePt t="50642" x="8648700" y="3211513"/>
          <p14:tracePt t="50655" x="8632825" y="3178175"/>
          <p14:tracePt t="50658" x="8605838" y="3144838"/>
          <p14:tracePt t="50671" x="8589963" y="3109913"/>
          <p14:tracePt t="50674" x="8555038" y="3067050"/>
          <p14:tracePt t="50688" x="8547100" y="3041650"/>
          <p14:tracePt t="50690" x="8521700" y="3025775"/>
          <p14:tracePt t="50702" x="8488363" y="2982913"/>
          <p14:tracePt t="50706" x="8488363" y="2965450"/>
          <p14:tracePt t="50719" x="8478838" y="2965450"/>
          <p14:tracePt t="50722" x="8462963" y="2949575"/>
          <p14:tracePt t="50734" x="8453438" y="2932113"/>
          <p14:tracePt t="50738" x="8445500" y="2922588"/>
          <p14:tracePt t="50750" x="8445500" y="2914650"/>
          <p14:tracePt t="50767" x="8435975" y="2906713"/>
          <p14:tracePt t="50784" x="8428038" y="2897188"/>
          <p14:tracePt t="50786" x="8428038" y="2889250"/>
          <p14:tracePt t="50799" x="8428038" y="2881313"/>
          <p14:tracePt t="50802" x="8420100" y="2881313"/>
          <p14:tracePt t="50831" x="8420100" y="2871788"/>
          <p14:tracePt t="50834" x="8410575" y="2871788"/>
          <p14:tracePt t="51239" x="8410575" y="2863850"/>
          <p14:tracePt t="51260" x="8402638" y="2855913"/>
          <p14:tracePt t="51737" x="8410575" y="2820988"/>
          <p14:tracePt t="51752" x="8435975" y="2770188"/>
          <p14:tracePt t="51756" x="8445500" y="2762250"/>
          <p14:tracePt t="51769" x="8453438" y="2752725"/>
          <p14:tracePt t="51772" x="8470900" y="2727325"/>
          <p14:tracePt t="51784" x="8470900" y="2711450"/>
          <p14:tracePt t="51789" x="8488363" y="2701925"/>
          <p14:tracePt t="51816" x="8488363" y="2693988"/>
          <p14:tracePt t="51832" x="8488363" y="2686050"/>
          <p14:tracePt t="51848" x="8488363" y="2676525"/>
          <p14:tracePt t="51913" x="8488363" y="2668588"/>
          <p14:tracePt t="51929" x="8478838" y="2660650"/>
          <p14:tracePt t="51932" x="8470900" y="2660650"/>
          <p14:tracePt t="51944" x="8462963" y="2651125"/>
          <p14:tracePt t="51948" x="8445500" y="2633663"/>
          <p14:tracePt t="51960" x="8428038" y="2617788"/>
          <p14:tracePt t="51965" x="8420100" y="2617788"/>
          <p14:tracePt t="51977" x="8410575" y="2608263"/>
          <p14:tracePt t="51980" x="8402638" y="2608263"/>
          <p14:tracePt t="52040" x="8394700" y="2608263"/>
          <p14:tracePt t="52073" x="8385175" y="2608263"/>
          <p14:tracePt t="52076" x="8377238" y="2608263"/>
          <p14:tracePt t="52089" x="8369300" y="2608263"/>
          <p14:tracePt t="52092" x="8343900" y="2617788"/>
          <p14:tracePt t="52105" x="8318500" y="2617788"/>
          <p14:tracePt t="52108" x="8301038" y="2617788"/>
          <p14:tracePt t="52120" x="8283575" y="2625725"/>
          <p14:tracePt t="52124" x="8258175" y="2633663"/>
          <p14:tracePt t="52137" x="8240713" y="2633663"/>
          <p14:tracePt t="52140" x="8215313" y="2643188"/>
          <p14:tracePt t="52153" x="8199438" y="2643188"/>
          <p14:tracePt t="52156" x="8189913" y="2651125"/>
          <p14:tracePt t="52168" x="8181975" y="2651125"/>
          <p14:tracePt t="52172" x="8174038" y="2651125"/>
          <p14:tracePt t="52185" x="8156575" y="2660650"/>
          <p14:tracePt t="52188" x="8156575" y="2668588"/>
          <p14:tracePt t="52205" x="8139113" y="2676525"/>
          <p14:tracePt t="52217" x="8139113" y="2693988"/>
          <p14:tracePt t="52220" x="8131175" y="2693988"/>
          <p14:tracePt t="52232" x="8131175" y="2711450"/>
          <p14:tracePt t="52236" x="8131175" y="2736850"/>
          <p14:tracePt t="52248" x="8131175" y="2762250"/>
          <p14:tracePt t="52252" x="8131175" y="2787650"/>
          <p14:tracePt t="52264" x="8139113" y="2863850"/>
          <p14:tracePt t="52269" x="8156575" y="2922588"/>
          <p14:tracePt t="52281" x="8189913" y="2974975"/>
          <p14:tracePt t="52284" x="8232775" y="3041650"/>
          <p14:tracePt t="52296" x="8275638" y="3094038"/>
          <p14:tracePt t="52300" x="8301038" y="3144838"/>
          <p14:tracePt t="52313" x="8326438" y="3160713"/>
          <p14:tracePt t="52316" x="8343900" y="3186113"/>
          <p14:tracePt t="52330" x="8369300" y="3211513"/>
          <p14:tracePt t="52332" x="8377238" y="3221038"/>
          <p14:tracePt t="52348" x="8385175" y="3238500"/>
          <p14:tracePt t="52361" x="8394700" y="3246438"/>
          <p14:tracePt t="52377" x="8394700" y="3254375"/>
          <p14:tracePt t="52445" x="8385175" y="3271838"/>
          <p14:tracePt t="52460" x="8369300" y="3279775"/>
          <p14:tracePt t="52473" x="8359775" y="3279775"/>
          <p14:tracePt t="52476" x="8359775" y="3289300"/>
          <p14:tracePt t="52489" x="8343900" y="3289300"/>
          <p14:tracePt t="52492" x="8326438" y="3297238"/>
          <p14:tracePt t="52505" x="8326438" y="3305175"/>
          <p14:tracePt t="52508" x="8318500" y="3305175"/>
          <p14:tracePt t="52520" x="8308975" y="3314700"/>
          <p14:tracePt t="52537" x="8301038" y="3322638"/>
          <p14:tracePt t="52557" x="8291513" y="3322638"/>
          <p14:tracePt t="52569" x="8291513" y="3330575"/>
          <p14:tracePt t="52572" x="8283575" y="3348038"/>
          <p14:tracePt t="52585" x="8283575" y="3355975"/>
          <p14:tracePt t="52588" x="8283575" y="3365500"/>
          <p14:tracePt t="52600" x="8283575" y="3382963"/>
          <p14:tracePt t="52604" x="8275638" y="3390900"/>
          <p14:tracePt t="52617" x="8275638" y="3398838"/>
          <p14:tracePt t="52620" x="8275638" y="3408363"/>
          <p14:tracePt t="52632" x="8275638" y="3416300"/>
          <p14:tracePt t="52636" x="8275638" y="3424238"/>
          <p14:tracePt t="52648" x="8291513" y="3441700"/>
          <p14:tracePt t="52665" x="8318500" y="3449638"/>
          <p14:tracePt t="52669" x="8334375" y="3467100"/>
          <p14:tracePt t="52680" x="8343900" y="3475038"/>
          <p14:tracePt t="52684" x="8369300" y="3484563"/>
          <p14:tracePt t="52697" x="8410575" y="3502025"/>
          <p14:tracePt t="52700" x="8428038" y="3517900"/>
          <p14:tracePt t="52713" x="8453438" y="3517900"/>
          <p14:tracePt t="52716" x="8470900" y="3527425"/>
          <p14:tracePt t="52729" x="8478838" y="3535363"/>
          <p14:tracePt t="52732" x="8496300" y="3543300"/>
          <p14:tracePt t="52745" x="8504238" y="3552825"/>
          <p14:tracePt t="52777" x="8504238" y="3560763"/>
          <p14:tracePt t="52780" x="8504238" y="3568700"/>
          <p14:tracePt t="52793" x="8504238" y="3578225"/>
          <p14:tracePt t="52796" x="8504238" y="3586163"/>
          <p14:tracePt t="52809" x="8504238" y="3611563"/>
          <p14:tracePt t="52812" x="8504238" y="3629025"/>
          <p14:tracePt t="52825" x="8504238" y="3654425"/>
          <p14:tracePt t="52828" x="8496300" y="3679825"/>
          <p14:tracePt t="52841" x="8478838" y="3713163"/>
          <p14:tracePt t="52844" x="8470900" y="3756025"/>
          <p14:tracePt t="52857" x="8445500" y="3806825"/>
          <p14:tracePt t="52861" x="8428038" y="3857625"/>
          <p14:tracePt t="52873" x="8420100" y="3892550"/>
          <p14:tracePt t="52876" x="8410575" y="3951288"/>
          <p14:tracePt t="52889" x="8402638" y="3968750"/>
          <p14:tracePt t="52892" x="8402638" y="3994150"/>
          <p14:tracePt t="52905" x="8402638" y="4027488"/>
          <p14:tracePt t="52908" x="8402638" y="4052888"/>
          <p14:tracePt t="52920" x="8410575" y="4087813"/>
          <p14:tracePt t="52924" x="8428038" y="4138613"/>
          <p14:tracePt t="52936" x="8462963" y="4206875"/>
          <p14:tracePt t="52940" x="8521700" y="4291013"/>
          <p14:tracePt t="52952" x="8564563" y="4359275"/>
          <p14:tracePt t="52956" x="8615363" y="4419600"/>
          <p14:tracePt t="52969" x="8640763" y="4460875"/>
          <p14:tracePt t="52972" x="8683625" y="4486275"/>
          <p14:tracePt t="52984" x="8699500" y="4503738"/>
          <p14:tracePt t="52988" x="8724900" y="4521200"/>
          <p14:tracePt t="53001" x="8742363" y="4529138"/>
          <p14:tracePt t="53004" x="8759825" y="4529138"/>
          <p14:tracePt t="53017" x="8767763" y="4538663"/>
          <p14:tracePt t="53020" x="8767763" y="4546600"/>
          <p14:tracePt t="53034" x="8777288" y="4546600"/>
          <p14:tracePt t="53038" x="8785225" y="4554538"/>
          <p14:tracePt t="53066" x="8785225" y="4564063"/>
          <p14:tracePt t="53070" x="8785225" y="4572000"/>
          <p14:tracePt t="53082" x="8785225" y="4579938"/>
          <p14:tracePt t="53086" x="8793163" y="4589463"/>
          <p14:tracePt t="53098" x="8793163" y="4597400"/>
          <p14:tracePt t="53103" x="8793163" y="4605338"/>
          <p14:tracePt t="53114" x="8793163" y="4614863"/>
          <p14:tracePt t="53118" x="8793163" y="4622800"/>
          <p14:tracePt t="53131" x="8793163" y="4640263"/>
          <p14:tracePt t="53134" x="8802688" y="4657725"/>
          <p14:tracePt t="53146" x="8802688" y="4665663"/>
          <p14:tracePt t="53151" x="8802688" y="4683125"/>
          <p14:tracePt t="53162" x="8802688" y="4699000"/>
          <p14:tracePt t="53178" x="8810625" y="4716463"/>
          <p14:tracePt t="53182" x="8810625" y="4733925"/>
          <p14:tracePt t="53195" x="8810625" y="4749800"/>
          <p14:tracePt t="53198" x="8810625" y="4775200"/>
          <p14:tracePt t="53211" x="8810625" y="4792663"/>
          <p14:tracePt t="53214" x="8810625" y="4802188"/>
          <p14:tracePt t="53227" x="8810625" y="4810125"/>
          <p14:tracePt t="53230" x="8810625" y="4818063"/>
          <p14:tracePt t="53246" x="8810625" y="4835525"/>
          <p14:tracePt t="53275" x="8810625" y="4843463"/>
          <p14:tracePt t="53278" x="8810625" y="4852988"/>
          <p14:tracePt t="53290" x="8810625" y="4860925"/>
          <p14:tracePt t="53307" x="8810625" y="4868863"/>
          <p14:tracePt t="53310" x="8810625" y="4878388"/>
          <p14:tracePt t="53338" x="8810625" y="4886325"/>
          <p14:tracePt t="53343" x="8810625" y="4894263"/>
          <p14:tracePt t="53355" x="8810625" y="4903788"/>
          <p14:tracePt t="53371" x="8810625" y="4911725"/>
          <p14:tracePt t="53374" x="8810625" y="4919663"/>
          <p14:tracePt t="53386" x="8810625" y="4929188"/>
          <p14:tracePt t="53390" x="8810625" y="4946650"/>
          <p14:tracePt t="53403" x="8810625" y="4962525"/>
          <p14:tracePt t="53406" x="8810625" y="4972050"/>
          <p14:tracePt t="53419" x="8810625" y="4987925"/>
          <p14:tracePt t="53422" x="8810625" y="4997450"/>
          <p14:tracePt t="53435" x="8810625" y="5013325"/>
          <p14:tracePt t="53438" x="8810625" y="5048250"/>
          <p14:tracePt t="53450" x="8818563" y="5073650"/>
          <p14:tracePt t="53454" x="8828088" y="5081588"/>
          <p14:tracePt t="53467" x="8836025" y="5099050"/>
          <p14:tracePt t="53470" x="8836025" y="5116513"/>
          <p14:tracePt t="53482" x="8843963" y="5124450"/>
          <p14:tracePt t="53486" x="8843963" y="5141913"/>
          <p14:tracePt t="53499" x="8843963" y="5149850"/>
          <p14:tracePt t="53502" x="8853488" y="5157788"/>
          <p14:tracePt t="53515" x="8853488" y="5175250"/>
          <p14:tracePt t="53530" x="8861425" y="5192713"/>
          <p14:tracePt t="53534" x="8861425" y="5200650"/>
          <p14:tracePt t="53546" x="8861425" y="5208588"/>
          <p14:tracePt t="53551" x="8861425" y="5218113"/>
          <p14:tracePt t="53562" x="8861425" y="5226050"/>
          <p14:tracePt t="53567" x="8861425" y="5235575"/>
          <p14:tracePt t="53578" x="8861425" y="5251450"/>
          <p14:tracePt t="53594" x="8861425" y="5268913"/>
          <p14:tracePt t="53598" x="8861425" y="5276850"/>
          <p14:tracePt t="53610" x="8861425" y="5286375"/>
          <p14:tracePt t="53614" x="8861425" y="5311775"/>
          <p14:tracePt t="53626" x="8861425" y="5319713"/>
          <p14:tracePt t="53630" x="8843963" y="5337175"/>
          <p14:tracePt t="53643" x="8836025" y="5370513"/>
          <p14:tracePt t="53646" x="8818563" y="5387975"/>
          <p14:tracePt t="53660" x="8810625" y="5413375"/>
          <p14:tracePt t="53662" x="8793163" y="5446713"/>
          <p14:tracePt t="53676" x="8767763" y="5481638"/>
          <p14:tracePt t="53679" x="8750300" y="5507038"/>
          <p14:tracePt t="53691" x="8724900" y="5532438"/>
          <p14:tracePt t="53694" x="8691563" y="5565775"/>
          <p14:tracePt t="53707" x="8658225" y="5600700"/>
          <p14:tracePt t="53712" x="8615363" y="5641975"/>
          <p14:tracePt t="53722" x="8580438" y="5694363"/>
          <p14:tracePt t="53727" x="8521700" y="5745163"/>
          <p14:tracePt t="53738" x="8470900" y="5795963"/>
          <p14:tracePt t="53742" x="8394700" y="5889625"/>
          <p14:tracePt t="53754" x="8326438" y="5957888"/>
          <p14:tracePt t="53759" x="8275638" y="6008688"/>
          <p14:tracePt t="53770" x="8224838" y="6059488"/>
          <p14:tracePt t="53775" x="8174038" y="6110288"/>
          <p14:tracePt t="53786" x="8113713" y="6169025"/>
          <p14:tracePt t="53791" x="8062913" y="6203950"/>
          <p14:tracePt t="53803" x="8029575" y="6254750"/>
          <p14:tracePt t="53806" x="7935913" y="6313488"/>
          <p14:tracePt t="53819" x="7885113" y="6348413"/>
          <p14:tracePt t="53823" x="7816850" y="6391275"/>
          <p14:tracePt t="53835" x="7773988" y="6416675"/>
          <p14:tracePt t="53838" x="7723188" y="6432550"/>
          <p14:tracePt t="53851" x="7672388" y="6457950"/>
          <p14:tracePt t="53854" x="7629525" y="6475413"/>
          <p14:tracePt t="53867" x="7578725" y="6492875"/>
          <p14:tracePt t="53870" x="7493000" y="6500813"/>
          <p14:tracePt t="53883" x="7451725" y="6500813"/>
          <p14:tracePt t="53886" x="7391400" y="6518275"/>
          <p14:tracePt t="53899" x="7332663" y="6518275"/>
          <p14:tracePt t="53902" x="7272338" y="6518275"/>
          <p14:tracePt t="53915" x="7188200" y="6518275"/>
          <p14:tracePt t="53918" x="7102475" y="6526213"/>
          <p14:tracePt t="53931" x="6932613" y="6526213"/>
          <p14:tracePt t="53934" x="6831013" y="6526213"/>
          <p14:tracePt t="53947" x="6719888" y="6518275"/>
          <p14:tracePt t="53950" x="6600825" y="6510338"/>
          <p14:tracePt t="53962" x="6491288" y="6483350"/>
          <p14:tracePt t="53967" x="6372225" y="6467475"/>
          <p14:tracePt t="53978" x="6270625" y="6432550"/>
          <p14:tracePt t="53982" x="6142038" y="6381750"/>
          <p14:tracePt t="53995" x="5905500" y="6280150"/>
          <p14:tracePt t="53998" x="5743575" y="6211888"/>
          <p14:tracePt t="54010" x="5581650" y="6135688"/>
          <p14:tracePt t="54014" x="5421313" y="6049963"/>
          <p14:tracePt t="54026" x="5302250" y="5983288"/>
          <p14:tracePt t="54030" x="5173663" y="5922963"/>
          <p14:tracePt t="54043" x="5064125" y="5872163"/>
          <p14:tracePt t="54046" x="4978400" y="5838825"/>
          <p14:tracePt t="54059" x="4826000" y="5778500"/>
          <p14:tracePt t="54062" x="4749800" y="5753100"/>
          <p14:tracePt t="54075" x="4673600" y="5710238"/>
          <p14:tracePt t="54078" x="4613275" y="5684838"/>
          <p14:tracePt t="54091" x="4545013" y="5641975"/>
          <p14:tracePt t="54094" x="4486275" y="5591175"/>
          <p14:tracePt t="54108" x="4418013" y="5549900"/>
          <p14:tracePt t="54110" x="4359275" y="5497513"/>
          <p14:tracePt t="54124" x="4248150" y="5430838"/>
          <p14:tracePt t="54126" x="4129088" y="5353050"/>
          <p14:tracePt t="54139" x="4010025" y="5286375"/>
          <p14:tracePt t="54143" x="3890963" y="5226050"/>
          <p14:tracePt t="54159" x="3670300" y="5099050"/>
          <p14:tracePt t="54171" x="3568700" y="5056188"/>
          <p14:tracePt t="54174" x="3424238" y="5013325"/>
          <p14:tracePt t="54186" x="3355975" y="5005388"/>
          <p14:tracePt t="54191" x="3305175" y="4987925"/>
          <p14:tracePt t="54202" x="3244850" y="4979988"/>
          <p14:tracePt t="54207" x="3211513" y="4979988"/>
          <p14:tracePt t="54219" x="3178175" y="4972050"/>
          <p14:tracePt t="54222" x="3152775" y="4972050"/>
          <p14:tracePt t="54235" x="3127375" y="4972050"/>
          <p14:tracePt t="54238" x="3074988" y="4972050"/>
          <p14:tracePt t="54251" x="3024188" y="4962525"/>
          <p14:tracePt t="54254" x="2982913" y="4954588"/>
          <p14:tracePt t="54267" x="2940050" y="4954588"/>
          <p14:tracePt t="54270" x="2879725" y="4937125"/>
          <p14:tracePt t="54283" x="2820988" y="4929188"/>
          <p14:tracePt t="54286" x="2770188" y="4929188"/>
          <p14:tracePt t="54299" x="2719388" y="4929188"/>
          <p14:tracePt t="54302" x="2641600" y="4929188"/>
          <p14:tracePt t="54315" x="2600325" y="4929188"/>
          <p14:tracePt t="54318" x="2549525" y="4937125"/>
          <p14:tracePt t="54330" x="2532063" y="4954588"/>
          <p14:tracePt t="54334" x="2506663" y="4979988"/>
          <p14:tracePt t="54347" x="2455863" y="4987925"/>
          <p14:tracePt t="54350" x="2420938" y="5013325"/>
          <p14:tracePt t="54362" x="2344738" y="5073650"/>
          <p14:tracePt t="54366" x="2293938" y="5099050"/>
          <p14:tracePt t="54379" x="2225675" y="5157788"/>
          <p14:tracePt t="54382" x="2174875" y="5200650"/>
          <p14:tracePt t="54394" x="2124075" y="5226050"/>
          <p14:tracePt t="54398" x="2065338" y="5268913"/>
          <p14:tracePt t="54411" x="1997075" y="5302250"/>
          <p14:tracePt t="54415" x="1936750" y="5337175"/>
          <p14:tracePt t="54426" x="1827213" y="5353050"/>
          <p14:tracePt t="54430" x="1766888" y="5362575"/>
          <p14:tracePt t="54443" x="1716088" y="5380038"/>
          <p14:tracePt t="54446" x="1657350" y="5380038"/>
          <p14:tracePt t="54458" x="1606550" y="5380038"/>
          <p14:tracePt t="54462" x="1528763" y="5380038"/>
          <p14:tracePt t="54475" x="1444625" y="5370513"/>
          <p14:tracePt t="54478" x="1358900" y="5362575"/>
          <p14:tracePt t="54490" x="1198563" y="5337175"/>
          <p14:tracePt t="54494" x="1112838" y="5327650"/>
          <p14:tracePt t="54509" x="1036638" y="5319713"/>
          <p14:tracePt t="54512" x="976313" y="5319713"/>
          <p14:tracePt t="54525" x="909638" y="5319713"/>
          <p14:tracePt t="54528" x="866775" y="5311775"/>
          <p14:tracePt t="54540" x="815975" y="5311775"/>
          <p14:tracePt t="54544" x="773113" y="5294313"/>
          <p14:tracePt t="54557" x="739775" y="5294313"/>
          <p14:tracePt t="54560" x="722313" y="5294313"/>
          <p14:tracePt t="54573" x="704850" y="5294313"/>
          <p14:tracePt t="54576" x="679450" y="5294313"/>
          <p14:tracePt t="54589" x="671513" y="5294313"/>
          <p14:tracePt t="54604" x="661988" y="5294313"/>
          <p14:tracePt t="54637" x="654050" y="5294313"/>
          <p14:tracePt t="54844" x="661988" y="5294313"/>
          <p14:tracePt t="54861" x="688975" y="5294313"/>
          <p14:tracePt t="54865" x="696913" y="5294313"/>
          <p14:tracePt t="54877" x="722313" y="5294313"/>
          <p14:tracePt t="54881" x="747713" y="5294313"/>
          <p14:tracePt t="54892" x="781050" y="5294313"/>
          <p14:tracePt t="54896" x="823913" y="5286375"/>
          <p14:tracePt t="54908" x="866775" y="5286375"/>
          <p14:tracePt t="54912" x="935038" y="5276850"/>
          <p14:tracePt t="54925" x="1062038" y="5268913"/>
          <p14:tracePt t="54928" x="1163638" y="5268913"/>
          <p14:tracePt t="54941" x="1274763" y="5268913"/>
          <p14:tracePt t="54944" x="1393825" y="5268913"/>
          <p14:tracePt t="54957" x="1503363" y="5268913"/>
          <p14:tracePt t="54960" x="1631950" y="5268913"/>
          <p14:tracePt t="54972" x="1741488" y="5268913"/>
          <p14:tracePt t="54977" x="1893888" y="5268913"/>
          <p14:tracePt t="54989" x="1971675" y="5268913"/>
          <p14:tracePt t="54992" x="2030413" y="5268913"/>
          <p14:tracePt t="55006" x="2055813" y="5268913"/>
          <p14:tracePt t="55008" x="2081213" y="5268913"/>
          <p14:tracePt t="55021" x="2090738" y="5268913"/>
          <p14:tracePt t="55301" x="2106613" y="5268913"/>
          <p14:tracePt t="55305" x="2132013" y="5268913"/>
          <p14:tracePt t="55317" x="2192338" y="5268913"/>
          <p14:tracePt t="55321" x="2217738" y="5276850"/>
          <p14:tracePt t="55333" x="2260600" y="5276850"/>
          <p14:tracePt t="55338" x="2301875" y="5276850"/>
          <p14:tracePt t="55349" x="2352675" y="5276850"/>
          <p14:tracePt t="55352" x="2438400" y="5276850"/>
          <p14:tracePt t="55365" x="2481263" y="5276850"/>
          <p14:tracePt t="55368" x="2506663" y="5276850"/>
          <p14:tracePt t="55381" x="2532063" y="5276850"/>
          <p14:tracePt t="55384" x="2549525" y="5276850"/>
          <p14:tracePt t="55397" x="2557463" y="5276850"/>
          <p14:tracePt t="55401" x="2565400" y="5276850"/>
          <p14:tracePt t="55413" x="2574925" y="5276850"/>
          <p14:tracePt t="55941" x="2582863" y="5276850"/>
          <p14:tracePt t="55944" x="2590800" y="5276850"/>
          <p14:tracePt t="55959" x="2600325" y="5276850"/>
          <p14:tracePt t="55962" x="2608263" y="5268913"/>
          <p14:tracePt t="55975" x="2616200" y="5268913"/>
          <p14:tracePt t="55978" x="2625725" y="5268913"/>
          <p14:tracePt t="55990" x="2633663" y="5268913"/>
          <p14:tracePt t="55994" x="2651125" y="5268913"/>
          <p14:tracePt t="56007" x="2659063" y="5268913"/>
          <p14:tracePt t="56010" x="2676525" y="5268913"/>
          <p14:tracePt t="56022" x="2693988" y="5268913"/>
          <p14:tracePt t="56026" x="2701925" y="5268913"/>
          <p14:tracePt t="56038" x="2709863" y="5268913"/>
          <p14:tracePt t="56042" x="2719388" y="5268913"/>
          <p14:tracePt t="56054" x="2727325" y="5268913"/>
          <p14:tracePt t="56058" x="2744788" y="5268913"/>
          <p14:tracePt t="56074" x="2752725" y="5268913"/>
          <p14:tracePt t="56087" x="2770188" y="5268913"/>
          <p14:tracePt t="56102" x="2778125" y="5268913"/>
          <p14:tracePt t="56167" x="2778125" y="5260975"/>
          <p14:tracePt t="56183" x="2778125" y="5243513"/>
          <p14:tracePt t="56186" x="2778125" y="5235575"/>
          <p14:tracePt t="56199" x="2786063" y="5218113"/>
          <p14:tracePt t="56202" x="2786063" y="5208588"/>
          <p14:tracePt t="56219" x="2786063" y="5200650"/>
          <p14:tracePt t="56423" x="2795588" y="5200650"/>
          <p14:tracePt t="56471" x="2803525" y="5192713"/>
          <p14:tracePt t="56474" x="2828925" y="5192713"/>
          <p14:tracePt t="56486" x="2846388" y="5192713"/>
          <p14:tracePt t="56490" x="2879725" y="5192713"/>
          <p14:tracePt t="56502" x="2914650" y="5192713"/>
          <p14:tracePt t="56506" x="2947988" y="5192713"/>
          <p14:tracePt t="56519" x="2973388" y="5192713"/>
          <p14:tracePt t="56522" x="3008313" y="5192713"/>
          <p14:tracePt t="56535" x="3049588" y="5192713"/>
          <p14:tracePt t="56538" x="3084513" y="5192713"/>
          <p14:tracePt t="56551" x="3100388" y="5200650"/>
          <p14:tracePt t="56554" x="3109913" y="5200650"/>
          <p14:tracePt t="56568" x="3127375" y="5200650"/>
          <p14:tracePt t="56570" x="3135313" y="5208588"/>
          <p14:tracePt t="56599" x="3143250" y="5208588"/>
          <p14:tracePt t="56630" x="3152775" y="5208588"/>
          <p14:tracePt t="56634" x="3160713" y="5208588"/>
          <p14:tracePt t="56651" x="3186113" y="5208588"/>
          <p14:tracePt t="56667" x="3211513" y="5208588"/>
          <p14:tracePt t="56682" x="3236913" y="5208588"/>
          <p14:tracePt t="56695" x="3254375" y="5218113"/>
          <p14:tracePt t="56698" x="3262313" y="5226050"/>
          <p14:tracePt t="56711" x="3270250" y="5226050"/>
          <p14:tracePt t="56714" x="3287713" y="5226050"/>
          <p14:tracePt t="56727" x="3305175" y="5235575"/>
          <p14:tracePt t="56730" x="3313113" y="5243513"/>
          <p14:tracePt t="56743" x="3322638" y="5243513"/>
          <p14:tracePt t="56747" x="3330575" y="5243513"/>
          <p14:tracePt t="56759" x="3338513" y="5243513"/>
          <p14:tracePt t="56775" x="3348038" y="5243513"/>
          <p14:tracePt t="56778" x="3348038" y="5251450"/>
          <p14:tracePt t="56791" x="3355975" y="5251450"/>
          <p14:tracePt t="56855" x="3363913" y="5251450"/>
          <p14:tracePt t="56858" x="3363913" y="5260975"/>
          <p14:tracePt t="56870" x="3389313" y="5268913"/>
          <p14:tracePt t="56874" x="3398838" y="5268913"/>
          <p14:tracePt t="56886" x="3424238" y="5286375"/>
          <p14:tracePt t="56890" x="3441700" y="5286375"/>
          <p14:tracePt t="56902" x="3467100" y="5286375"/>
          <p14:tracePt t="56906" x="3482975" y="5286375"/>
          <p14:tracePt t="56918" x="3492500" y="5286375"/>
          <p14:tracePt t="56987" x="3492500" y="5276850"/>
          <p14:tracePt t="57000" x="3482975" y="5268913"/>
          <p14:tracePt t="57031" x="3475038" y="5268913"/>
          <p14:tracePt t="57047" x="3467100" y="5260975"/>
          <p14:tracePt t="57194" x="3467100" y="5251450"/>
          <p14:tracePt t="57206" x="3475038" y="5251450"/>
          <p14:tracePt t="57238" x="3492500" y="5251450"/>
          <p14:tracePt t="57242" x="3500438" y="5251450"/>
          <p14:tracePt t="57259" x="3517900" y="5251450"/>
          <p14:tracePt t="57271" x="3533775" y="5251450"/>
          <p14:tracePt t="57274" x="3551238" y="5243513"/>
          <p14:tracePt t="57287" x="3576638" y="5243513"/>
          <p14:tracePt t="57290" x="3594100" y="5235575"/>
          <p14:tracePt t="57302" x="3611563" y="5226050"/>
          <p14:tracePt t="57306" x="3627438" y="5218113"/>
          <p14:tracePt t="57318" x="3644900" y="5200650"/>
          <p14:tracePt t="57323" x="3652838" y="5200650"/>
          <p14:tracePt t="57334" x="3670300" y="5183188"/>
          <p14:tracePt t="57338" x="3678238" y="5183188"/>
          <p14:tracePt t="57351" x="3687763" y="5175250"/>
          <p14:tracePt t="57366" x="3687763" y="5167313"/>
          <p14:tracePt t="57382" x="3687763" y="5157788"/>
          <p14:tracePt t="57386" x="3687763" y="5149850"/>
          <p14:tracePt t="57402" x="3687763" y="5141913"/>
          <p14:tracePt t="57415" x="3687763" y="5132388"/>
          <p14:tracePt t="57432" x="3695700" y="5124450"/>
          <p14:tracePt t="57465" x="3695700" y="5116513"/>
          <p14:tracePt t="57513" x="3695700" y="5106988"/>
          <p14:tracePt t="57993" x="3703638" y="5106988"/>
          <p14:tracePt t="58624" x="3713163" y="5106988"/>
          <p14:tracePt t="58628" x="3721100" y="5099050"/>
          <p14:tracePt t="58641" x="3729038" y="5091113"/>
          <p14:tracePt t="58656" x="3729038" y="5081588"/>
          <p14:tracePt t="58785" x="3738563" y="5081588"/>
          <p14:tracePt t="58788" x="3738563" y="5073650"/>
          <p14:tracePt t="58801" x="3738563" y="5064125"/>
          <p14:tracePt t="58820" x="3746500" y="5064125"/>
          <p14:tracePt t="58848" x="3746500" y="5056188"/>
          <p14:tracePt t="58915" x="3746500" y="5048250"/>
          <p14:tracePt t="58930" x="3746500" y="5038725"/>
          <p14:tracePt t="61625" x="3756025" y="5030788"/>
          <p14:tracePt t="61628" x="3763963" y="5030788"/>
          <p14:tracePt t="61640" x="3781425" y="5022850"/>
          <p14:tracePt t="61644" x="3797300" y="5022850"/>
          <p14:tracePt t="61656" x="3806825" y="5022850"/>
          <p14:tracePt t="61672" x="3814763" y="5022850"/>
          <p14:tracePt t="61704" x="3814763" y="5013325"/>
          <p14:tracePt t="62217" x="3822700" y="5013325"/>
          <p14:tracePt t="62232" x="3832225" y="5013325"/>
          <p14:tracePt t="62236" x="3840163" y="5013325"/>
          <p14:tracePt t="62249" x="3857625" y="5013325"/>
          <p14:tracePt t="62253" x="3865563" y="5013325"/>
          <p14:tracePt t="62265" x="3883025" y="5013325"/>
          <p14:tracePt t="62271" x="3900488" y="5013325"/>
          <p14:tracePt t="62281" x="3908425" y="5013325"/>
          <p14:tracePt t="62285" x="3916363" y="5013325"/>
          <p14:tracePt t="62296" x="3925888" y="5013325"/>
          <p14:tracePt t="62393" x="3933825" y="5013325"/>
          <p14:tracePt t="62409" x="3951288" y="5013325"/>
          <p14:tracePt t="62425" x="3959225" y="5013325"/>
          <p14:tracePt t="62428" x="3967163" y="5013325"/>
          <p14:tracePt t="62441" x="3976688" y="5013325"/>
          <p14:tracePt t="62444" x="3984625" y="5022850"/>
          <p14:tracePt t="62456" x="4002088" y="5022850"/>
          <p14:tracePt t="62460" x="4017963" y="5022850"/>
          <p14:tracePt t="62472" x="4027488" y="5022850"/>
          <p14:tracePt t="62476" x="4044950" y="5022850"/>
          <p14:tracePt t="62488" x="4070350" y="5030788"/>
          <p14:tracePt t="62493" x="4078288" y="5030788"/>
          <p14:tracePt t="62504" x="4103688" y="5030788"/>
          <p14:tracePt t="62509" x="4129088" y="5038725"/>
          <p14:tracePt t="62520" x="4154488" y="5048250"/>
          <p14:tracePt t="62524" x="4179888" y="5048250"/>
          <p14:tracePt t="62536" x="4205288" y="5048250"/>
          <p14:tracePt t="62540" x="4230688" y="5048250"/>
          <p14:tracePt t="62552" x="4256088" y="5056188"/>
          <p14:tracePt t="62556" x="4273550" y="5056188"/>
          <p14:tracePt t="62569" x="4291013" y="5056188"/>
          <p14:tracePt t="62572" x="4306888" y="5056188"/>
          <p14:tracePt t="62586" x="4316413" y="5056188"/>
          <p14:tracePt t="62588" x="4324350" y="5056188"/>
          <p14:tracePt t="62865" x="4332288" y="5056188"/>
          <p14:tracePt t="62881" x="4341813" y="5038725"/>
          <p14:tracePt t="62885" x="4349750" y="5038725"/>
          <p14:tracePt t="62897" x="4359275" y="5030788"/>
          <p14:tracePt t="62900" x="4367213" y="5022850"/>
          <p14:tracePt t="62913" x="4367213" y="5013325"/>
          <p14:tracePt t="62917" x="4375150" y="5005388"/>
          <p14:tracePt t="62929" x="4384675" y="5005388"/>
          <p14:tracePt t="63219" x="4375150" y="5005388"/>
          <p14:tracePt t="68239" x="4375150" y="4997450"/>
          <p14:tracePt t="68242" x="4375150" y="4987925"/>
          <p14:tracePt t="68254" x="4349750" y="4946650"/>
          <p14:tracePt t="68258" x="4349750" y="4937125"/>
          <p14:tracePt t="68270" x="4341813" y="4919663"/>
          <p14:tracePt t="68274" x="4324350" y="4903788"/>
          <p14:tracePt t="68286" x="4324350" y="4894263"/>
          <p14:tracePt t="68290" x="4316413" y="4886325"/>
          <p14:tracePt t="68303" x="4316413" y="4878388"/>
          <p14:tracePt t="68431" x="4291013" y="4878388"/>
          <p14:tracePt t="68434" x="4281488" y="4894263"/>
          <p14:tracePt t="68447" x="4281488" y="4903788"/>
          <p14:tracePt t="68450" x="4273550" y="4919663"/>
          <p14:tracePt t="68462" x="4265613" y="4937125"/>
          <p14:tracePt t="68466" x="4248150" y="4946650"/>
          <p14:tracePt t="68479" x="4248150" y="4954588"/>
          <p14:tracePt t="68482" x="4240213" y="4972050"/>
          <p14:tracePt t="68495" x="4240213" y="4979988"/>
          <p14:tracePt t="68498" x="4230688" y="4987925"/>
          <p14:tracePt t="68511" x="4222750" y="4987925"/>
          <p14:tracePt t="68514" x="4222750" y="4997450"/>
          <p14:tracePt t="68526" x="4214813" y="5005388"/>
          <p14:tracePt t="68558" x="4205288" y="5005388"/>
          <p14:tracePt t="68623" x="4197350" y="5013325"/>
          <p14:tracePt t="68638" x="4197350" y="5022850"/>
          <p14:tracePt t="68643" x="4187825" y="5022850"/>
          <p14:tracePt t="68655" x="4171950" y="5022850"/>
          <p14:tracePt t="68658" x="4162425" y="5038725"/>
          <p14:tracePt t="68671" x="4154488" y="5038725"/>
          <p14:tracePt t="68674" x="4146550" y="5048250"/>
          <p14:tracePt t="68686" x="4137025" y="5056188"/>
          <p14:tracePt t="68690" x="4121150" y="5064125"/>
          <p14:tracePt t="68702" x="4111625" y="5064125"/>
          <p14:tracePt t="68706" x="4103688" y="5073650"/>
          <p14:tracePt t="68722" x="4095750" y="5081588"/>
          <p14:tracePt t="68735" x="4086225" y="5081588"/>
          <p14:tracePt t="68751" x="4086225" y="5091113"/>
          <p14:tracePt t="70080" x="4086225" y="5081588"/>
          <p14:tracePt t="70084" x="4086225" y="5073650"/>
          <p14:tracePt t="70097" x="4086225" y="5064125"/>
          <p14:tracePt t="70257" x="4078288" y="5064125"/>
          <p14:tracePt t="70273" x="4070350" y="5064125"/>
          <p14:tracePt t="70276" x="4060825" y="5064125"/>
          <p14:tracePt t="70288" x="4044950" y="5073650"/>
          <p14:tracePt t="70292" x="4027488" y="5091113"/>
          <p14:tracePt t="70305" x="4010025" y="5106988"/>
          <p14:tracePt t="70309" x="3992563" y="5124450"/>
          <p14:tracePt t="70321" x="3976688" y="5132388"/>
          <p14:tracePt t="70324" x="3959225" y="5149850"/>
          <p14:tracePt t="70336" x="3951288" y="5157788"/>
          <p14:tracePt t="70340" x="3951288" y="5167313"/>
          <p14:tracePt t="70353" x="3941763" y="5167313"/>
          <p14:tracePt t="70534" x="3941763" y="5157788"/>
          <p14:tracePt t="70546" x="3941763" y="5141913"/>
          <p14:tracePt t="70550" x="3941763" y="5132388"/>
          <p14:tracePt t="70562" x="3951288" y="5106988"/>
          <p14:tracePt t="70566" x="3951288" y="5091113"/>
          <p14:tracePt t="70582" x="3951288" y="5081588"/>
          <p14:tracePt t="70596" x="3951288" y="5073650"/>
          <p14:tracePt t="70923" x="3951288" y="5064125"/>
          <p14:tracePt t="70926" x="3951288" y="5056188"/>
          <p14:tracePt t="70938" x="3951288" y="5048250"/>
          <p14:tracePt t="71515" x="3941763" y="5048250"/>
          <p14:tracePt t="71518" x="3933825" y="5048250"/>
          <p14:tracePt t="71530" x="3916363" y="5048250"/>
          <p14:tracePt t="71534" x="3883025" y="5048250"/>
          <p14:tracePt t="71547" x="3840163" y="5048250"/>
          <p14:tracePt t="71550" x="3797300" y="5048250"/>
          <p14:tracePt t="71562" x="3756025" y="5048250"/>
          <p14:tracePt t="71567" x="3721100" y="5048250"/>
          <p14:tracePt t="71578" x="3678238" y="5048250"/>
          <p14:tracePt t="71582" x="3602038" y="5048250"/>
          <p14:tracePt t="71594" x="3576638" y="5048250"/>
          <p14:tracePt t="71598" x="3543300" y="5048250"/>
          <p14:tracePt t="71610" x="3517900" y="5048250"/>
          <p14:tracePt t="71614" x="3500438" y="5048250"/>
          <p14:tracePt t="71627" x="3475038" y="5048250"/>
          <p14:tracePt t="71630" x="3457575" y="5048250"/>
          <p14:tracePt t="71647" x="3449638" y="5048250"/>
          <p14:tracePt t="71660" x="3441700" y="5048250"/>
          <p14:tracePt t="71691" x="3432175" y="5048250"/>
          <p14:tracePt t="71707" x="3414713" y="5048250"/>
          <p14:tracePt t="71710" x="3406775" y="5056188"/>
          <p14:tracePt t="71722" x="3398838" y="5056188"/>
          <p14:tracePt t="71726" x="3381375" y="5056188"/>
          <p14:tracePt t="71743" x="3373438" y="5056188"/>
          <p14:tracePt t="71771" x="3363913" y="5056188"/>
          <p14:tracePt t="71774" x="3363913" y="5064125"/>
          <p14:tracePt t="71787" x="3355975" y="5073650"/>
          <p14:tracePt t="71806" x="3348038" y="5081588"/>
          <p14:tracePt t="71819" x="3348038" y="5099050"/>
          <p14:tracePt t="71822" x="3338513" y="5099050"/>
          <p14:tracePt t="71835" x="3338513" y="5106988"/>
          <p14:tracePt t="71838" x="3330575" y="5116513"/>
          <p14:tracePt t="71850" x="3313113" y="5124450"/>
          <p14:tracePt t="71867" x="3297238" y="5141913"/>
          <p14:tracePt t="71870" x="3279775" y="5157788"/>
          <p14:tracePt t="71883" x="3270250" y="5157788"/>
          <p14:tracePt t="71886" x="3236913" y="5192713"/>
          <p14:tracePt t="71898" x="3219450" y="5200650"/>
          <p14:tracePt t="71902" x="3194050" y="5218113"/>
          <p14:tracePt t="71914" x="3168650" y="5235575"/>
          <p14:tracePt t="71919" x="3143250" y="5251450"/>
          <p14:tracePt t="71930" x="3127375" y="5268913"/>
          <p14:tracePt t="71934" x="3092450" y="5276850"/>
          <p14:tracePt t="71946" x="3067050" y="5294313"/>
          <p14:tracePt t="71950" x="3024188" y="5311775"/>
          <p14:tracePt t="71962" x="3008313" y="5319713"/>
          <p14:tracePt t="71967" x="2973388" y="5327650"/>
          <p14:tracePt t="71980" x="2940050" y="5327650"/>
          <p14:tracePt t="71984" x="2922588" y="5327650"/>
          <p14:tracePt t="71997" x="2897188" y="5337175"/>
          <p14:tracePt t="72000" x="2863850" y="5337175"/>
          <p14:tracePt t="72012" x="2854325" y="5337175"/>
          <p14:tracePt t="72016" x="2838450" y="5337175"/>
          <p14:tracePt t="72028" x="2828925" y="5337175"/>
          <p14:tracePt t="72173" x="2828925" y="5345113"/>
          <p14:tracePt t="72176" x="2828925" y="5353050"/>
          <p14:tracePt t="72189" x="2838450" y="5362575"/>
          <p14:tracePt t="72192" x="2846388" y="5370513"/>
          <p14:tracePt t="72205" x="2863850" y="5380038"/>
          <p14:tracePt t="72209" x="2897188" y="5380038"/>
          <p14:tracePt t="72220" x="2914650" y="5387975"/>
          <p14:tracePt t="72225" x="2955925" y="5387975"/>
          <p14:tracePt t="72237" x="3008313" y="5387975"/>
          <p14:tracePt t="72241" x="3059113" y="5387975"/>
          <p14:tracePt t="72253" x="3135313" y="5387975"/>
          <p14:tracePt t="72257" x="3262313" y="5387975"/>
          <p14:tracePt t="72268" x="3355975" y="5387975"/>
          <p14:tracePt t="72272" x="3475038" y="5387975"/>
          <p14:tracePt t="72284" x="3568700" y="5387975"/>
          <p14:tracePt t="72288" x="3670300" y="5387975"/>
          <p14:tracePt t="72301" x="3756025" y="5387975"/>
          <p14:tracePt t="72304" x="3822700" y="5387975"/>
          <p14:tracePt t="72317" x="3883025" y="5387975"/>
          <p14:tracePt t="72320" x="3959225" y="5387975"/>
          <p14:tracePt t="72333" x="3976688" y="5387975"/>
          <p14:tracePt t="72336" x="3992563" y="5387975"/>
          <p14:tracePt t="72349" x="4002088" y="5387975"/>
          <p14:tracePt t="72380" x="4010025" y="5387975"/>
          <p14:tracePt t="72384" x="4017963" y="5387975"/>
          <p14:tracePt t="72400" x="4035425" y="5387975"/>
          <p14:tracePt t="72412" x="4070350" y="5387975"/>
          <p14:tracePt t="72416" x="4095750" y="5387975"/>
          <p14:tracePt t="72428" x="4137025" y="5387975"/>
          <p14:tracePt t="72433" x="4187825" y="5387975"/>
          <p14:tracePt t="72444" x="4298950" y="5387975"/>
          <p14:tracePt t="72448" x="4384675" y="5387975"/>
          <p14:tracePt t="72461" x="4451350" y="5387975"/>
          <p14:tracePt t="72464" x="4554538" y="5387975"/>
          <p14:tracePt t="72476" x="4638675" y="5387975"/>
          <p14:tracePt t="72480" x="4724400" y="5387975"/>
          <p14:tracePt t="72492" x="4808538" y="5387975"/>
          <p14:tracePt t="72496" x="4884738" y="5387975"/>
          <p14:tracePt t="72508" x="4995863" y="5387975"/>
          <p14:tracePt t="72512" x="5054600" y="5387975"/>
          <p14:tracePt t="72525" x="5097463" y="5387975"/>
          <p14:tracePt t="72528" x="5140325" y="5387975"/>
          <p14:tracePt t="72541" x="5183188" y="5387975"/>
          <p14:tracePt t="72544" x="5208588" y="5387975"/>
          <p14:tracePt t="72558" x="5224463" y="5387975"/>
          <p14:tracePt t="72560" x="5249863" y="5387975"/>
          <p14:tracePt t="72574" x="5276850" y="5387975"/>
          <p14:tracePt t="72576" x="5284788" y="5387975"/>
          <p14:tracePt t="72589" x="5292725" y="5387975"/>
          <p14:tracePt t="72592" x="5302250" y="5387975"/>
          <p14:tracePt t="72605" x="5310188" y="5387975"/>
          <p14:tracePt t="72624" x="5318125" y="5387975"/>
          <p14:tracePt t="72637" x="5335588" y="5380038"/>
          <p14:tracePt t="72640" x="5343525" y="5380038"/>
          <p14:tracePt t="72653" x="5360988" y="5380038"/>
          <p14:tracePt t="72658" x="5378450" y="5380038"/>
          <p14:tracePt t="72669" x="5403850" y="5380038"/>
          <p14:tracePt t="72675" x="5437188" y="5380038"/>
          <p14:tracePt t="72685" x="5472113" y="5380038"/>
          <p14:tracePt t="72688" x="5522913" y="5380038"/>
          <p14:tracePt t="72700" x="5556250" y="5380038"/>
          <p14:tracePt t="72705" x="5573713" y="5380038"/>
          <p14:tracePt t="72717" x="5591175" y="5380038"/>
          <p14:tracePt t="72720" x="5616575" y="5380038"/>
          <p14:tracePt t="72733" x="5624513" y="5380038"/>
          <p14:tracePt t="72736" x="5641975" y="5387975"/>
          <p14:tracePt t="72748" x="5649913" y="5387975"/>
          <p14:tracePt t="72848" x="5657850" y="5387975"/>
          <p14:tracePt t="72860" x="5675313" y="5387975"/>
          <p14:tracePt t="72876" x="5700713" y="5387975"/>
          <p14:tracePt t="72880" x="5708650" y="5387975"/>
          <p14:tracePt t="72892" x="5735638" y="5387975"/>
          <p14:tracePt t="72896" x="5761038" y="5387975"/>
          <p14:tracePt t="72908" x="5776913" y="5387975"/>
          <p14:tracePt t="72912" x="5811838" y="5387975"/>
          <p14:tracePt t="72933" x="5845175" y="5387975"/>
          <p14:tracePt t="72936" x="5880100" y="5395913"/>
          <p14:tracePt t="72949" x="6007100" y="5395913"/>
          <p14:tracePt t="72952" x="6024563" y="5395913"/>
          <p14:tracePt t="72965" x="6057900" y="5395913"/>
          <p14:tracePt t="72968" x="6091238" y="5395913"/>
          <p14:tracePt t="72980" x="6108700" y="5395913"/>
          <p14:tracePt t="72984" x="6134100" y="5387975"/>
          <p14:tracePt t="72996" x="6142038" y="5380038"/>
          <p14:tracePt t="73000" x="6159500" y="5370513"/>
          <p14:tracePt t="73013" x="6167438" y="5362575"/>
          <p14:tracePt t="73016" x="6176963" y="5362575"/>
          <p14:tracePt t="73028" x="6184900" y="5362575"/>
          <p14:tracePt t="73044" x="6194425" y="5362575"/>
          <p14:tracePt t="73073" x="6202363" y="5353050"/>
          <p14:tracePt t="73076" x="6202363" y="5345113"/>
          <p14:tracePt t="73080" x="6219825" y="5345113"/>
          <p14:tracePt t="73092" x="6235700" y="5337175"/>
          <p14:tracePt t="73097" x="6253163" y="5327650"/>
          <p14:tracePt t="73108" x="6278563" y="5327650"/>
          <p14:tracePt t="73113" x="6311900" y="5319713"/>
          <p14:tracePt t="73124" x="6389688" y="5302250"/>
          <p14:tracePt t="73128" x="6430963" y="5302250"/>
          <p14:tracePt t="73141" x="6491288" y="5302250"/>
          <p14:tracePt t="73144" x="6542088" y="5302250"/>
          <p14:tracePt t="73157" x="6600825" y="5302250"/>
          <p14:tracePt t="73160" x="6661150" y="5302250"/>
          <p14:tracePt t="73172" x="6719888" y="5302250"/>
          <p14:tracePt t="73176" x="6770688" y="5302250"/>
          <p14:tracePt t="73190" x="6848475" y="5302250"/>
          <p14:tracePt t="73192" x="6889750" y="5302250"/>
          <p14:tracePt t="73206" x="6915150" y="5302250"/>
          <p14:tracePt t="73208" x="6932613" y="5302250"/>
          <p14:tracePt t="73220" x="6950075" y="5311775"/>
          <p14:tracePt t="73224" x="6967538" y="5311775"/>
          <p14:tracePt t="73237" x="6967538" y="5319713"/>
          <p14:tracePt t="73252" x="6975475" y="5327650"/>
          <p14:tracePt t="73269" x="6983413" y="5327650"/>
          <p14:tracePt t="73273" x="6992938" y="5327650"/>
          <p14:tracePt t="73285" x="6992938" y="5337175"/>
          <p14:tracePt t="73289" x="7000875" y="5345113"/>
          <p14:tracePt t="73301" x="7008813" y="5345113"/>
          <p14:tracePt t="73305" x="7018338" y="5353050"/>
          <p14:tracePt t="73317" x="7026275" y="5353050"/>
          <p14:tracePt t="73321" x="7043738" y="5362575"/>
          <p14:tracePt t="73333" x="7051675" y="5370513"/>
          <p14:tracePt t="73336" x="7059613" y="5370513"/>
          <p14:tracePt t="73349" x="7077075" y="5380038"/>
          <p14:tracePt t="73365" x="7094538" y="5380038"/>
          <p14:tracePt t="73368" x="7102475" y="5380038"/>
          <p14:tracePt t="73381" x="7119938" y="5380038"/>
          <p14:tracePt t="73384" x="7137400" y="5380038"/>
          <p14:tracePt t="73400" x="7153275" y="5380038"/>
          <p14:tracePt t="73413" x="7162800" y="5380038"/>
          <p14:tracePt t="73467" x="7170738" y="5370513"/>
          <p14:tracePt t="73478" x="7178675" y="5353050"/>
          <p14:tracePt t="73482" x="7178675" y="5337175"/>
          <p14:tracePt t="73495" x="7178675" y="5302250"/>
          <p14:tracePt t="73498" x="7178675" y="5286375"/>
          <p14:tracePt t="73511" x="7178675" y="5268913"/>
          <p14:tracePt t="73514" x="7178675" y="5251450"/>
          <p14:tracePt t="73527" x="7162800" y="5235575"/>
          <p14:tracePt t="73530" x="7153275" y="5226050"/>
          <p14:tracePt t="73542" x="7137400" y="5208588"/>
          <p14:tracePt t="73546" x="7112000" y="5200650"/>
          <p14:tracePt t="73558" x="7069138" y="5175250"/>
          <p14:tracePt t="73562" x="7034213" y="5157788"/>
          <p14:tracePt t="73574" x="6983413" y="5141913"/>
          <p14:tracePt t="73578" x="6932613" y="5124450"/>
          <p14:tracePt t="73590" x="6889750" y="5116513"/>
          <p14:tracePt t="73594" x="6848475" y="5106988"/>
          <p14:tracePt t="73606" x="6797675" y="5099050"/>
          <p14:tracePt t="73610" x="6762750" y="5091113"/>
          <p14:tracePt t="73623" x="6694488" y="5081588"/>
          <p14:tracePt t="73626" x="6661150" y="5073650"/>
          <p14:tracePt t="73638" x="6643688" y="5064125"/>
          <p14:tracePt t="73642" x="6618288" y="5064125"/>
          <p14:tracePt t="73655" x="6592888" y="5056188"/>
          <p14:tracePt t="73658" x="6567488" y="5048250"/>
          <p14:tracePt t="73671" x="6542088" y="5038725"/>
          <p14:tracePt t="73674" x="6516688" y="5038725"/>
          <p14:tracePt t="73690" x="6491288" y="5030788"/>
          <p14:tracePt t="73691" x="6440488" y="5030788"/>
          <p14:tracePt t="73704" x="6397625" y="5030788"/>
          <p14:tracePt t="73706" x="6354763" y="5030788"/>
          <p14:tracePt t="73718" x="6311900" y="5030788"/>
          <p14:tracePt t="73722" x="6253163" y="5030788"/>
          <p14:tracePt t="73734" x="6210300" y="5030788"/>
          <p14:tracePt t="73738" x="6126163" y="5022850"/>
          <p14:tracePt t="73750" x="6083300" y="5022850"/>
          <p14:tracePt t="73755" x="6024563" y="5013325"/>
          <p14:tracePt t="73767" x="5981700" y="5013325"/>
          <p14:tracePt t="73770" x="5946775" y="5013325"/>
          <p14:tracePt t="73783" x="5905500" y="5005388"/>
          <p14:tracePt t="73787" x="5880100" y="5005388"/>
          <p14:tracePt t="73799" x="5853113" y="5005388"/>
          <p14:tracePt t="73802" x="5827713" y="5005388"/>
          <p14:tracePt t="73815" x="5811838" y="5005388"/>
          <p14:tracePt t="73818" x="5794375" y="5005388"/>
          <p14:tracePt t="73830" x="5786438" y="5013325"/>
          <p14:tracePt t="73835" x="5768975" y="5030788"/>
          <p14:tracePt t="73846" x="5751513" y="5048250"/>
          <p14:tracePt t="73850" x="5743575" y="5081588"/>
          <p14:tracePt t="73862" x="5735638" y="5099050"/>
          <p14:tracePt t="73866" x="5726113" y="5124450"/>
          <p14:tracePt t="73878" x="5718175" y="5167313"/>
          <p14:tracePt t="73883" x="5708650" y="5200650"/>
          <p14:tracePt t="73895" x="5708650" y="5243513"/>
          <p14:tracePt t="73898" x="5700713" y="5276850"/>
          <p14:tracePt t="73910" x="5692775" y="5327650"/>
          <p14:tracePt t="73915" x="5692775" y="5370513"/>
          <p14:tracePt t="73927" x="5683250" y="5413375"/>
          <p14:tracePt t="73930" x="5675313" y="5446713"/>
          <p14:tracePt t="73942" x="5675313" y="5481638"/>
          <p14:tracePt t="73946" x="5675313" y="5514975"/>
          <p14:tracePt t="73958" x="5675313" y="5540375"/>
          <p14:tracePt t="73962" x="5675313" y="5565775"/>
          <p14:tracePt t="73974" x="5675313" y="5591175"/>
          <p14:tracePt t="73978" x="5675313" y="5626100"/>
          <p14:tracePt t="73990" x="5692775" y="5659438"/>
          <p14:tracePt t="73994" x="5708650" y="5694363"/>
          <p14:tracePt t="74007" x="5726113" y="5710238"/>
          <p14:tracePt t="74010" x="5743575" y="5727700"/>
          <p14:tracePt t="74022" x="5761038" y="5745163"/>
          <p14:tracePt t="74027" x="5776913" y="5770563"/>
          <p14:tracePt t="74039" x="5819775" y="5788025"/>
          <p14:tracePt t="74042" x="5827713" y="5803900"/>
          <p14:tracePt t="74055" x="5888038" y="5821363"/>
          <p14:tracePt t="74058" x="5938838" y="5838825"/>
          <p14:tracePt t="74070" x="5981700" y="5846763"/>
          <p14:tracePt t="74074" x="6024563" y="5846763"/>
          <p14:tracePt t="74088" x="6083300" y="5864225"/>
          <p14:tracePt t="74090" x="6159500" y="5864225"/>
          <p14:tracePt t="74103" x="6219825" y="5872163"/>
          <p14:tracePt t="74106" x="6329363" y="5872163"/>
          <p14:tracePt t="74119" x="6389688" y="5880100"/>
          <p14:tracePt t="74122" x="6448425" y="5880100"/>
          <p14:tracePt t="74135" x="6508750" y="5889625"/>
          <p14:tracePt t="74139" x="6559550" y="5889625"/>
          <p14:tracePt t="74151" x="6610350" y="5897563"/>
          <p14:tracePt t="74154" x="6643688" y="5897563"/>
          <p14:tracePt t="74166" x="6686550" y="5905500"/>
          <p14:tracePt t="74170" x="6719888" y="5905500"/>
          <p14:tracePt t="74183" x="6737350" y="5915025"/>
          <p14:tracePt t="74186" x="6762750" y="5915025"/>
          <p14:tracePt t="74199" x="6780213" y="5915025"/>
          <p14:tracePt t="74203" x="6788150" y="5915025"/>
          <p14:tracePt t="74215" x="6805613" y="5915025"/>
          <p14:tracePt t="74219" x="6813550" y="5915025"/>
          <p14:tracePt t="74230" x="6838950" y="5915025"/>
          <p14:tracePt t="74234" x="6864350" y="5915025"/>
          <p14:tracePt t="74247" x="6881813" y="5905500"/>
          <p14:tracePt t="74250" x="6907213" y="5897563"/>
          <p14:tracePt t="74263" x="6942138" y="5889625"/>
          <p14:tracePt t="74266" x="6975475" y="5880100"/>
          <p14:tracePt t="74278" x="7008813" y="5864225"/>
          <p14:tracePt t="74282" x="7051675" y="5854700"/>
          <p14:tracePt t="74295" x="7102475" y="5838825"/>
          <p14:tracePt t="74298" x="7153275" y="5829300"/>
          <p14:tracePt t="74310" x="7178675" y="5829300"/>
          <p14:tracePt t="74314" x="7221538" y="5829300"/>
          <p14:tracePt t="74327" x="7246938" y="5821363"/>
          <p14:tracePt t="74330" x="7272338" y="5821363"/>
          <p14:tracePt t="74342" x="7281863" y="5813425"/>
          <p14:tracePt t="74346" x="7307263" y="5803900"/>
          <p14:tracePt t="74359" x="7323138" y="5803900"/>
          <p14:tracePt t="74362" x="7340600" y="5788025"/>
          <p14:tracePt t="74375" x="7348538" y="5778500"/>
          <p14:tracePt t="74378" x="7366000" y="5753100"/>
          <p14:tracePt t="74391" x="7383463" y="5719763"/>
          <p14:tracePt t="74394" x="7391400" y="5668963"/>
          <p14:tracePt t="74406" x="7400925" y="5608638"/>
          <p14:tracePt t="74410" x="7416800" y="5549900"/>
          <p14:tracePt t="74422" x="7426325" y="5464175"/>
          <p14:tracePt t="74427" x="7434263" y="5421313"/>
          <p14:tracePt t="74438" x="7434263" y="5380038"/>
          <p14:tracePt t="74442" x="7434263" y="5327650"/>
          <p14:tracePt t="74454" x="7434263" y="5286375"/>
          <p14:tracePt t="74458" x="7442200" y="5243513"/>
          <p14:tracePt t="74470" x="7442200" y="5200650"/>
          <p14:tracePt t="74474" x="7442200" y="5167313"/>
          <p14:tracePt t="74486" x="7442200" y="5141913"/>
          <p14:tracePt t="74490" x="7442200" y="5124450"/>
          <p14:tracePt t="74503" x="7442200" y="5106988"/>
          <p14:tracePt t="74506" x="7442200" y="5081588"/>
          <p14:tracePt t="74519" x="7434263" y="5073650"/>
          <p14:tracePt t="74522" x="7426325" y="5056188"/>
          <p14:tracePt t="74535" x="7426325" y="5038725"/>
          <p14:tracePt t="74538" x="7408863" y="5013325"/>
          <p14:tracePt t="74551" x="7391400" y="5005388"/>
          <p14:tracePt t="74554" x="7383463" y="4997450"/>
          <p14:tracePt t="74566" x="7373938" y="4987925"/>
          <p14:tracePt t="74570" x="7366000" y="4979988"/>
          <p14:tracePt t="74583" x="7358063" y="4979988"/>
          <p14:tracePt t="74586" x="7358063" y="4972050"/>
          <p14:tracePt t="74599" x="7348538" y="4972050"/>
          <p14:tracePt t="74603" x="7348538" y="4962525"/>
          <p14:tracePt t="75033" x="7340600" y="4962525"/>
          <p14:tracePt t="75313" x="7332663" y="4954588"/>
          <p14:tracePt t="75329" x="7289800" y="4937125"/>
          <p14:tracePt t="75332" x="7264400" y="4919663"/>
          <p14:tracePt t="75345" x="7127875" y="4911725"/>
          <p14:tracePt t="75349" x="6915150" y="4911725"/>
          <p14:tracePt t="75360" x="6653213" y="4911725"/>
          <p14:tracePt t="75364" x="6303963" y="4911725"/>
          <p14:tracePt t="75377" x="5956300" y="4919663"/>
          <p14:tracePt t="75381" x="5599113" y="4954588"/>
          <p14:tracePt t="75393" x="5216525" y="4987925"/>
          <p14:tracePt t="75396" x="4537075" y="5099050"/>
          <p14:tracePt t="75409" x="4137025" y="5175250"/>
          <p14:tracePt t="75412" x="3771900" y="5268913"/>
          <p14:tracePt t="75425" x="3424238" y="5362575"/>
          <p14:tracePt t="75428" x="3135313" y="5446713"/>
          <p14:tracePt t="75441" x="2897188" y="5540375"/>
          <p14:tracePt t="75444" x="2709863" y="5608638"/>
          <p14:tracePt t="75457" x="2430463" y="5770563"/>
          <p14:tracePt t="75460" x="2311400" y="5829300"/>
          <p14:tracePt t="75473" x="2217738" y="5897563"/>
          <p14:tracePt t="75476" x="2157413" y="5948363"/>
          <p14:tracePt t="75489" x="2090738" y="6016625"/>
          <p14:tracePt t="75492" x="2047875" y="6084888"/>
          <p14:tracePt t="75505" x="2005013" y="6161088"/>
          <p14:tracePt t="75508" x="1971675" y="6221413"/>
          <p14:tracePt t="75520" x="1911350" y="6330950"/>
          <p14:tracePt t="75524" x="1893888" y="6399213"/>
          <p14:tracePt t="75536" x="1885950" y="6457950"/>
          <p14:tracePt t="75540" x="1868488" y="6518275"/>
          <p14:tracePt t="75553" x="1860550" y="6551613"/>
          <p14:tracePt t="75556" x="1852613" y="6586538"/>
          <p14:tracePt t="75568" x="1852613" y="6611938"/>
          <p14:tracePt t="75572" x="1843088" y="6637338"/>
          <p14:tracePt t="75584" x="1827213" y="6645275"/>
          <p14:tracePt t="75589" x="1817688" y="6654800"/>
          <p14:tracePt t="75601" x="1817688" y="6662738"/>
          <p14:tracePt t="75729" x="1817688" y="6645275"/>
          <p14:tracePt t="75732" x="1817688" y="6627813"/>
          <p14:tracePt t="75745" x="1817688" y="6602413"/>
          <p14:tracePt t="75749" x="1817688" y="6594475"/>
          <p14:tracePt t="75761" x="1817688" y="6569075"/>
          <p14:tracePt t="75765" x="1817688" y="6535738"/>
          <p14:tracePt t="75777" x="1817688" y="6518275"/>
          <p14:tracePt t="75781" x="1817688" y="6492875"/>
          <p14:tracePt t="75793" x="1809750" y="6467475"/>
          <p14:tracePt t="75796" x="1809750" y="6450013"/>
          <p14:tracePt t="75808" x="1809750" y="6424613"/>
          <p14:tracePt t="75812" x="1801813" y="6407150"/>
          <p14:tracePt t="75824" x="1801813" y="6399213"/>
          <p14:tracePt t="75828" x="1801813" y="6391275"/>
          <p14:tracePt t="75840" x="1801813" y="6381750"/>
          <p14:tracePt t="75844" x="1801813" y="6373813"/>
          <p14:tracePt t="75860" x="1801813" y="6365875"/>
          <p14:tracePt t="75873" x="1801813" y="6356350"/>
          <p14:tracePt t="75905" x="1801813" y="6348413"/>
          <p14:tracePt t="75921" x="1801813" y="6338888"/>
          <p14:tracePt t="75937" x="1801813" y="6330950"/>
          <p14:tracePt t="75985" x="1809750" y="6330950"/>
          <p14:tracePt t="76037" x="1817688" y="6330950"/>
          <p14:tracePt t="76048" x="1827213" y="6330950"/>
          <p14:tracePt t="76064" x="1835150" y="6330950"/>
          <p14:tracePt t="76068" x="1852613" y="6330950"/>
          <p14:tracePt t="76081" x="1878013" y="6330950"/>
          <p14:tracePt t="76084" x="1893888" y="6330950"/>
          <p14:tracePt t="76098" x="1928813" y="6330950"/>
          <p14:tracePt t="76101" x="1971675" y="6338888"/>
          <p14:tracePt t="76114" x="2005013" y="6338888"/>
          <p14:tracePt t="76116" x="2055813" y="6338888"/>
          <p14:tracePt t="76129" x="2106613" y="6338888"/>
          <p14:tracePt t="76132" x="2192338" y="6330950"/>
          <p14:tracePt t="76145" x="2235200" y="6330950"/>
          <p14:tracePt t="76148" x="2276475" y="6323013"/>
          <p14:tracePt t="76161" x="2301875" y="6313488"/>
          <p14:tracePt t="76164" x="2319338" y="6313488"/>
          <p14:tracePt t="76176" x="2319338" y="6305550"/>
          <p14:tracePt t="76181" x="2327275" y="6305550"/>
          <p14:tracePt t="76192" x="2327275" y="6297613"/>
          <p14:tracePt t="76806" x="2319338" y="6297613"/>
          <p14:tracePt t="76819" x="2311400" y="6297613"/>
          <p14:tracePt t="77043" x="2311400" y="6288088"/>
          <p14:tracePt t="77059" x="2311400" y="6280150"/>
          <p14:tracePt t="77909" x="2344738" y="6288088"/>
          <p14:tracePt t="77912" x="2379663" y="6288088"/>
          <p14:tracePt t="77925" x="2405063" y="6288088"/>
          <p14:tracePt t="77928" x="2430463" y="6288088"/>
          <p14:tracePt t="77941" x="2446338" y="6297613"/>
          <p14:tracePt t="77944" x="2471738" y="6297613"/>
          <p14:tracePt t="77957" x="2497138" y="6297613"/>
          <p14:tracePt t="77960" x="2524125" y="6297613"/>
          <p14:tracePt t="77973" x="2532063" y="6297613"/>
          <p14:tracePt t="77976" x="2557463" y="6297613"/>
          <p14:tracePt t="77989" x="2574925" y="6297613"/>
          <p14:tracePt t="77992" x="2590800" y="6297613"/>
          <p14:tracePt t="78005" x="2608263" y="6297613"/>
          <p14:tracePt t="78009" x="2616200" y="6297613"/>
          <p14:tracePt t="78020" x="2651125" y="6297613"/>
          <p14:tracePt t="78026" x="2676525" y="6297613"/>
          <p14:tracePt t="78037" x="2701925" y="6297613"/>
          <p14:tracePt t="78040" x="2719388" y="6297613"/>
          <p14:tracePt t="78053" x="2752725" y="6305550"/>
          <p14:tracePt t="78056" x="2786063" y="6305550"/>
          <p14:tracePt t="78075" x="2846388" y="6323013"/>
          <p14:tracePt t="78085" x="2905125" y="6330950"/>
          <p14:tracePt t="78088" x="2955925" y="6348413"/>
          <p14:tracePt t="78101" x="3008313" y="6365875"/>
          <p14:tracePt t="78104" x="3041650" y="6381750"/>
          <p14:tracePt t="78117" x="3084513" y="6391275"/>
          <p14:tracePt t="78120" x="3135313" y="6407150"/>
          <p14:tracePt t="78133" x="3178175" y="6416675"/>
          <p14:tracePt t="78136" x="3228975" y="6424613"/>
          <p14:tracePt t="78148" x="3322638" y="6432550"/>
          <p14:tracePt t="78152" x="3381375" y="6450013"/>
          <p14:tracePt t="78164" x="3457575" y="6450013"/>
          <p14:tracePt t="78168" x="3525838" y="6457950"/>
          <p14:tracePt t="78180" x="3611563" y="6457950"/>
          <p14:tracePt t="78184" x="3713163" y="6457950"/>
          <p14:tracePt t="78196" x="3814763" y="6457950"/>
          <p14:tracePt t="78200" x="3984625" y="6457950"/>
          <p14:tracePt t="78212" x="4086225" y="6450013"/>
          <p14:tracePt t="78216" x="4171950" y="6450013"/>
          <p14:tracePt t="78228" x="4240213" y="6442075"/>
          <p14:tracePt t="78232" x="4298950" y="6432550"/>
          <p14:tracePt t="78244" x="4359275" y="6432550"/>
          <p14:tracePt t="78250" x="4400550" y="6432550"/>
          <p14:tracePt t="78260" x="4425950" y="6432550"/>
          <p14:tracePt t="78264" x="4451350" y="6432550"/>
          <p14:tracePt t="78357" x="4460875" y="6432550"/>
          <p14:tracePt t="78360" x="4468813" y="6432550"/>
          <p14:tracePt t="78373" x="4476750" y="6442075"/>
          <p14:tracePt t="78376" x="4494213" y="6442075"/>
          <p14:tracePt t="78389" x="4511675" y="6457950"/>
          <p14:tracePt t="78392" x="4537075" y="6475413"/>
          <p14:tracePt t="78405" x="4554538" y="6492875"/>
          <p14:tracePt t="78409" x="4587875" y="6510338"/>
          <p14:tracePt t="78420" x="4630738" y="6535738"/>
          <p14:tracePt t="78425" x="4664075" y="6551613"/>
          <p14:tracePt t="78436" x="4714875" y="6586538"/>
          <p14:tracePt t="78441" x="4749800" y="6602413"/>
          <p14:tracePt t="78453" x="4826000" y="6645275"/>
          <p14:tracePt t="78457" x="4851400" y="6662738"/>
          <p14:tracePt t="78468" x="4884738" y="6680200"/>
          <p14:tracePt t="78472" x="4894263" y="6688138"/>
          <p14:tracePt t="78484" x="4919663" y="6696075"/>
          <p14:tracePt t="78488" x="4935538" y="6705600"/>
          <p14:tracePt t="78500" x="4953000" y="6705600"/>
          <p14:tracePt t="78504" x="4962525" y="6713538"/>
          <p14:tracePt t="78517" x="4970463" y="6713538"/>
          <p14:tracePt t="78549" x="4978400" y="6713538"/>
          <p14:tracePt t="78580" x="4995863" y="6713538"/>
          <p14:tracePt t="78584" x="5003800" y="6705600"/>
          <p14:tracePt t="78597" x="5013325" y="6696075"/>
          <p14:tracePt t="78600" x="5013325" y="6680200"/>
          <p14:tracePt t="78613" x="5021263" y="6680200"/>
          <p14:tracePt t="78616" x="5029200" y="6662738"/>
          <p14:tracePt t="78628" x="5029200" y="6654800"/>
          <p14:tracePt t="78632" x="5038725" y="6645275"/>
          <p14:tracePt t="78644" x="5038725" y="6627813"/>
          <p14:tracePt t="78660" x="5038725" y="6611938"/>
          <p14:tracePt t="78665" x="5038725" y="6594475"/>
          <p14:tracePt t="78676" x="5038725" y="6586538"/>
          <p14:tracePt t="78681" x="5038725" y="6561138"/>
          <p14:tracePt t="78692" x="5038725" y="6543675"/>
          <p14:tracePt t="78696" x="5038725" y="6518275"/>
          <p14:tracePt t="78708" x="5029200" y="6510338"/>
          <p14:tracePt t="78712" x="5021263" y="6500813"/>
          <p14:tracePt t="78725" x="5021263" y="6492875"/>
          <p14:tracePt t="78742" x="5021263" y="6483350"/>
          <p14:tracePt t="78744" x="5021263" y="6475413"/>
          <p14:tracePt t="78760" x="5021263" y="6467475"/>
          <p14:tracePt t="78774" x="5021263" y="6457950"/>
          <p14:tracePt t="78789" x="5013325" y="6450013"/>
          <p14:tracePt t="78792" x="5013325" y="6442075"/>
          <p14:tracePt t="78805" x="5013325" y="6432550"/>
          <p14:tracePt t="78820" x="5013325" y="6416675"/>
          <p14:tracePt t="78824" x="5013325" y="6407150"/>
          <p14:tracePt t="78836" x="5013325" y="6391275"/>
          <p14:tracePt t="78840" x="5013325" y="6381750"/>
          <p14:tracePt t="78853" x="5013325" y="6373813"/>
          <p14:tracePt t="78857" x="5013325" y="6365875"/>
          <p14:tracePt t="78868" x="5013325" y="6356350"/>
          <p14:tracePt t="78888" x="5013325" y="6348413"/>
          <p14:tracePt t="78997" x="5021263" y="6348413"/>
          <p14:tracePt t="79000" x="5038725" y="6348413"/>
          <p14:tracePt t="79013" x="5080000" y="6356350"/>
          <p14:tracePt t="79016" x="5106988" y="6373813"/>
          <p14:tracePt t="79029" x="5140325" y="6399213"/>
          <p14:tracePt t="79032" x="5191125" y="6424613"/>
          <p14:tracePt t="79044" x="5241925" y="6457950"/>
          <p14:tracePt t="79048" x="5284788" y="6483350"/>
          <p14:tracePt t="79060" x="5327650" y="6518275"/>
          <p14:tracePt t="79064" x="5386388" y="6561138"/>
          <p14:tracePt t="79076" x="5411788" y="6577013"/>
          <p14:tracePt t="79080" x="5437188" y="6586538"/>
          <p14:tracePt t="79093" x="5454650" y="6594475"/>
          <p14:tracePt t="79096" x="5462588" y="6611938"/>
          <p14:tracePt t="79108" x="5480050" y="6619875"/>
          <p14:tracePt t="79113" x="5497513" y="6637338"/>
          <p14:tracePt t="79124" x="5505450" y="6637338"/>
          <p14:tracePt t="79128" x="5522913" y="6645275"/>
          <p14:tracePt t="79141" x="5530850" y="6654800"/>
          <p14:tracePt t="79144" x="5530850" y="6662738"/>
          <p14:tracePt t="79157" x="5538788" y="6662738"/>
          <p14:tracePt t="79221" x="5548313" y="6662738"/>
          <p14:tracePt t="79237" x="5556250" y="6654800"/>
          <p14:tracePt t="79241" x="5565775" y="6645275"/>
          <p14:tracePt t="79253" x="5573713" y="6637338"/>
          <p14:tracePt t="79256" x="5581650" y="6619875"/>
          <p14:tracePt t="79270" x="5591175" y="6619875"/>
          <p14:tracePt t="79273" x="5607050" y="6602413"/>
          <p14:tracePt t="79284" x="5624513" y="6586538"/>
          <p14:tracePt t="79289" x="5632450" y="6569075"/>
          <p14:tracePt t="79300" x="5649913" y="6535738"/>
          <p14:tracePt t="79305" x="5675313" y="6510338"/>
          <p14:tracePt t="79319" x="5700713" y="6450013"/>
          <p14:tracePt t="79322" x="5718175" y="6407150"/>
          <p14:tracePt t="79335" x="5743575" y="6381750"/>
          <p14:tracePt t="79339" x="5751513" y="6365875"/>
          <p14:tracePt t="79350" x="5761038" y="6348413"/>
          <p14:tracePt t="79355" x="5776913" y="6330950"/>
          <p14:tracePt t="79367" x="5794375" y="6313488"/>
          <p14:tracePt t="79370" x="5811838" y="6313488"/>
          <p14:tracePt t="79383" x="5827713" y="6297613"/>
          <p14:tracePt t="79386" x="5845175" y="6288088"/>
          <p14:tracePt t="79399" x="5862638" y="6272213"/>
          <p14:tracePt t="79402" x="5880100" y="6272213"/>
          <p14:tracePt t="79415" x="5888038" y="6262688"/>
          <p14:tracePt t="79419" x="5905500" y="6262688"/>
          <p14:tracePt t="79430" x="5913438" y="6262688"/>
          <p14:tracePt t="79434" x="5930900" y="6262688"/>
          <p14:tracePt t="79447" x="5956300" y="6262688"/>
          <p14:tracePt t="79450" x="5981700" y="6280150"/>
          <p14:tracePt t="79462" x="6007100" y="6288088"/>
          <p14:tracePt t="79467" x="6032500" y="6313488"/>
          <p14:tracePt t="79478" x="6065838" y="6330950"/>
          <p14:tracePt t="79482" x="6108700" y="6348413"/>
          <p14:tracePt t="79495" x="6134100" y="6356350"/>
          <p14:tracePt t="79498" x="6176963" y="6373813"/>
          <p14:tracePt t="79510" x="6176963" y="6391275"/>
          <p14:tracePt t="79514" x="6184900" y="6391275"/>
          <p14:tracePt t="79638" x="6184900" y="6381750"/>
          <p14:tracePt t="79642" x="6167438" y="6365875"/>
          <p14:tracePt t="79654" x="6142038" y="6348413"/>
          <p14:tracePt t="79658" x="6116638" y="6330950"/>
          <p14:tracePt t="79672" x="6091238" y="6305550"/>
          <p14:tracePt t="79674" x="6065838" y="6280150"/>
          <p14:tracePt t="79688" x="6032500" y="6254750"/>
          <p14:tracePt t="79690" x="5997575" y="6221413"/>
          <p14:tracePt t="79702" x="5972175" y="6203950"/>
          <p14:tracePt t="79706" x="5956300" y="6194425"/>
          <p14:tracePt t="79719" x="5930900" y="6178550"/>
          <p14:tracePt t="79723" x="5921375" y="6169025"/>
          <p14:tracePt t="79735" x="5913438" y="6161088"/>
          <p14:tracePt t="79739" x="5905500" y="6161088"/>
          <p14:tracePt t="79751" x="5905500" y="6153150"/>
          <p14:tracePt t="79819" x="5913438" y="6161088"/>
          <p14:tracePt t="79830" x="5930900" y="6178550"/>
          <p14:tracePt t="79834" x="5938838" y="6186488"/>
          <p14:tracePt t="79847" x="5964238" y="6203950"/>
          <p14:tracePt t="79851" x="5997575" y="6221413"/>
          <p14:tracePt t="79863" x="6032500" y="6237288"/>
          <p14:tracePt t="79866" x="6083300" y="6262688"/>
          <p14:tracePt t="79879" x="6159500" y="6305550"/>
          <p14:tracePt t="79882" x="6202363" y="6338888"/>
          <p14:tracePt t="79895" x="6245225" y="6365875"/>
          <p14:tracePt t="79898" x="6286500" y="6381750"/>
          <p14:tracePt t="79910" x="6321425" y="6416675"/>
          <p14:tracePt t="79914" x="6346825" y="6424613"/>
          <p14:tracePt t="79926" x="6372225" y="6442075"/>
          <p14:tracePt t="79930" x="6405563" y="6457950"/>
          <p14:tracePt t="79942" x="6415088" y="6467475"/>
          <p14:tracePt t="79947" x="6430963" y="6475413"/>
          <p14:tracePt t="80042" x="6415088" y="6457950"/>
          <p14:tracePt t="80055" x="6397625" y="6442075"/>
          <p14:tracePt t="80058" x="6380163" y="6407150"/>
          <p14:tracePt t="80070" x="6372225" y="6399213"/>
          <p14:tracePt t="80074" x="6364288" y="6373813"/>
          <p14:tracePt t="80087" x="6354763" y="6348413"/>
          <p14:tracePt t="80090" x="6354763" y="6330950"/>
          <p14:tracePt t="80103" x="6354763" y="6323013"/>
          <p14:tracePt t="80106" x="6354763" y="6313488"/>
          <p14:tracePt t="80120" x="6354763" y="6305550"/>
          <p14:tracePt t="80135" x="6364288" y="6305550"/>
          <p14:tracePt t="80138" x="6372225" y="6305550"/>
          <p14:tracePt t="80151" x="6389688" y="6305550"/>
          <p14:tracePt t="80154" x="6405563" y="6305550"/>
          <p14:tracePt t="80167" x="6423025" y="6305550"/>
          <p14:tracePt t="80170" x="6448425" y="6313488"/>
          <p14:tracePt t="80183" x="6508750" y="6348413"/>
          <p14:tracePt t="80187" x="6542088" y="6365875"/>
          <p14:tracePt t="80199" x="6592888" y="6381750"/>
          <p14:tracePt t="80203" x="6626225" y="6407150"/>
          <p14:tracePt t="80215" x="6661150" y="6432550"/>
          <p14:tracePt t="80219" x="6686550" y="6450013"/>
          <p14:tracePt t="80231" x="6711950" y="6467475"/>
          <p14:tracePt t="80234" x="6729413" y="6483350"/>
          <p14:tracePt t="80247" x="6737350" y="6500813"/>
          <p14:tracePt t="80250" x="6745288" y="6500813"/>
          <p14:tracePt t="80311" x="6754813" y="6500813"/>
          <p14:tracePt t="80358" x="6762750" y="6500813"/>
          <p14:tracePt t="80362" x="6770688" y="6500813"/>
          <p14:tracePt t="80374" x="6788150" y="6500813"/>
          <p14:tracePt t="80378" x="6805613" y="6483350"/>
          <p14:tracePt t="80390" x="6831013" y="6467475"/>
          <p14:tracePt t="80395" x="6864350" y="6450013"/>
          <p14:tracePt t="80406" x="6915150" y="6432550"/>
          <p14:tracePt t="80410" x="6958013" y="6424613"/>
          <p14:tracePt t="80422" x="7008813" y="6407150"/>
          <p14:tracePt t="80426" x="7094538" y="6381750"/>
          <p14:tracePt t="80438" x="7153275" y="6373813"/>
          <p14:tracePt t="80443" x="7204075" y="6365875"/>
          <p14:tracePt t="80454" x="7264400" y="6348413"/>
          <p14:tracePt t="80458" x="7307263" y="6348413"/>
          <p14:tracePt t="80471" x="7348538" y="6348413"/>
          <p14:tracePt t="80474" x="7400925" y="6338888"/>
          <p14:tracePt t="80488" x="7442200" y="6338888"/>
          <p14:tracePt t="80491" x="7510463" y="6330950"/>
          <p14:tracePt t="80502" x="7545388" y="6323013"/>
          <p14:tracePt t="80506" x="7570788" y="6305550"/>
          <p14:tracePt t="80519" x="7596188" y="6297613"/>
          <p14:tracePt t="80522" x="7612063" y="6297613"/>
          <p14:tracePt t="80536" x="7629525" y="6288088"/>
          <p14:tracePt t="80538" x="7646988" y="6280150"/>
          <p14:tracePt t="80550" x="7654925" y="6280150"/>
          <p14:tracePt t="80554" x="7680325" y="6280150"/>
          <p14:tracePt t="80567" x="7697788" y="6280150"/>
          <p14:tracePt t="80583" x="7715250" y="6280150"/>
          <p14:tracePt t="80586" x="7723188" y="6280150"/>
          <p14:tracePt t="80683" x="7715250" y="6280150"/>
          <p14:tracePt t="80696" x="7705725" y="6288088"/>
          <p14:tracePt t="80699" x="7688263" y="6297613"/>
          <p14:tracePt t="80710" x="7662863" y="6305550"/>
          <p14:tracePt t="80715" x="7637463" y="6313488"/>
          <p14:tracePt t="80727" x="7621588" y="6323013"/>
          <p14:tracePt t="80730" x="7604125" y="6330950"/>
          <p14:tracePt t="80743" x="7561263" y="6356350"/>
          <p14:tracePt t="80748" x="7545388" y="6356350"/>
          <p14:tracePt t="80758" x="7527925" y="6365875"/>
          <p14:tracePt t="80762" x="7518400" y="6373813"/>
          <p14:tracePt t="80774" x="7502525" y="6391275"/>
          <p14:tracePt t="80778" x="7485063" y="6399213"/>
          <p14:tracePt t="80793" x="7467600" y="6407150"/>
          <p14:tracePt t="80796" x="7459663" y="6424613"/>
          <p14:tracePt t="80809" x="7442200" y="6442075"/>
          <p14:tracePt t="80812" x="7426325" y="6457950"/>
          <p14:tracePt t="80825" x="7416800" y="6475413"/>
          <p14:tracePt t="80828" x="7408863" y="6483350"/>
          <p14:tracePt t="80840" x="7400925" y="6500813"/>
          <p14:tracePt t="80844" x="7400925" y="6518275"/>
          <p14:tracePt t="80857" x="7400925" y="6526213"/>
          <p14:tracePt t="80860" x="7391400" y="6543675"/>
          <p14:tracePt t="80872" x="7391400" y="6561138"/>
          <p14:tracePt t="80889" x="7391400" y="6569075"/>
          <p14:tracePt t="80904" x="7391400" y="6577013"/>
          <p14:tracePt t="81000" x="7400925" y="6569075"/>
          <p14:tracePt t="81004" x="7408863" y="6561138"/>
          <p14:tracePt t="81017" x="7416800" y="6551613"/>
          <p14:tracePt t="81020" x="7451725" y="6535738"/>
          <p14:tracePt t="81032" x="7493000" y="6518275"/>
          <p14:tracePt t="81036" x="7535863" y="6492875"/>
          <p14:tracePt t="81049" x="7612063" y="6450013"/>
          <p14:tracePt t="81052" x="7680325" y="6432550"/>
          <p14:tracePt t="81069" x="7807325" y="6391275"/>
          <p14:tracePt t="81080" x="7885113" y="6365875"/>
          <p14:tracePt t="81085" x="7943850" y="6348413"/>
          <p14:tracePt t="81097" x="8020050" y="6338888"/>
          <p14:tracePt t="81100" x="8080375" y="6330950"/>
          <p14:tracePt t="81113" x="8181975" y="6313488"/>
          <p14:tracePt t="81117" x="8224838" y="6305550"/>
          <p14:tracePt t="81129" x="8283575" y="6297613"/>
          <p14:tracePt t="81133" x="8326438" y="6297613"/>
          <p14:tracePt t="81145" x="8377238" y="6288088"/>
          <p14:tracePt t="81148" x="8402638" y="6288088"/>
          <p14:tracePt t="81160" x="8420100" y="6280150"/>
          <p14:tracePt t="81164" x="8445500" y="6272213"/>
          <p14:tracePt t="81176" x="8462963" y="6262688"/>
          <p14:tracePt t="81180" x="8478838" y="6262688"/>
          <p14:tracePt t="81192" x="8496300" y="6262688"/>
          <p14:tracePt t="81196" x="8513763" y="6262688"/>
          <p14:tracePt t="81208" x="8521700" y="6262688"/>
          <p14:tracePt t="81212" x="8539163" y="6262688"/>
          <p14:tracePt t="81225" x="8564563" y="6262688"/>
          <p14:tracePt t="81228" x="8589963" y="6262688"/>
          <p14:tracePt t="81240" x="8615363" y="6262688"/>
          <p14:tracePt t="81244" x="8640763" y="6262688"/>
          <p14:tracePt t="81257" x="8648700" y="6262688"/>
          <p14:tracePt t="81260" x="8674100" y="6262688"/>
          <p14:tracePt t="81272" x="8683625" y="6262688"/>
          <p14:tracePt t="81276" x="8699500" y="6262688"/>
          <p14:tracePt t="81288" x="8709025" y="6262688"/>
          <p14:tracePt t="81293" x="8716963" y="6262688"/>
          <p14:tracePt t="81400" x="8716963" y="6254750"/>
          <p14:tracePt t="81416" x="8683625" y="6254750"/>
          <p14:tracePt t="81420" x="8648700" y="6272213"/>
          <p14:tracePt t="81432" x="8623300" y="6297613"/>
          <p14:tracePt t="81436" x="8572500" y="6323013"/>
          <p14:tracePt t="81449" x="8521700" y="6356350"/>
          <p14:tracePt t="81452" x="8470900" y="6399213"/>
          <p14:tracePt t="81466" x="8420100" y="6432550"/>
          <p14:tracePt t="81468" x="8369300" y="6475413"/>
          <p14:tracePt t="81480" x="8301038" y="6543675"/>
          <p14:tracePt t="81484" x="8266113" y="6569075"/>
          <p14:tracePt t="81497" x="8240713" y="6594475"/>
          <p14:tracePt t="81502" x="8215313" y="6619875"/>
          <p14:tracePt t="81512" x="8207375" y="6637338"/>
          <p14:tracePt t="81516" x="8189913" y="6662738"/>
          <p14:tracePt t="81528" x="8181975" y="6662738"/>
          <p14:tracePt t="81533" x="8174038" y="6670675"/>
          <p14:tracePt t="81545" x="8174038" y="6680200"/>
          <p14:tracePt t="81560" x="8174038" y="6688138"/>
          <p14:tracePt t="81577" x="8174038" y="6696075"/>
          <p14:tracePt t="81594" x="8181975" y="6696075"/>
          <p14:tracePt t="81596" x="8189913" y="6705600"/>
          <p14:tracePt t="81609" x="8207375" y="6705600"/>
          <p14:tracePt t="81612" x="8232775" y="6705600"/>
          <p14:tracePt t="81625" x="8250238" y="6705600"/>
          <p14:tracePt t="81628" x="8283575" y="6688138"/>
          <p14:tracePt t="81640" x="8334375" y="6654800"/>
          <p14:tracePt t="81644" x="8369300" y="6637338"/>
          <p14:tracePt t="81657" x="8420100" y="6611938"/>
          <p14:tracePt t="81660" x="8521700" y="6551613"/>
          <p14:tracePt t="81673" x="8597900" y="6510338"/>
          <p14:tracePt t="81676" x="8666163" y="6467475"/>
          <p14:tracePt t="81689" x="8742363" y="6407150"/>
          <p14:tracePt t="81692" x="8810625" y="6373813"/>
          <p14:tracePt t="81704" x="8886825" y="6330950"/>
          <p14:tracePt t="81709" x="8929688" y="6313488"/>
          <p14:tracePt t="81720" x="8980488" y="6280150"/>
          <p14:tracePt t="81725" x="9082088" y="6262688"/>
          <p14:tracePt t="81736" x="9124950" y="6262688"/>
          <p14:tracePt t="81740" x="9175750" y="6254750"/>
          <p14:tracePt t="81752" x="9218613" y="6246813"/>
          <p14:tracePt t="81756" x="9251950" y="6246813"/>
          <p14:tracePt t="81768" x="9286875" y="6246813"/>
          <p14:tracePt t="81773" x="9302750" y="6246813"/>
          <p14:tracePt t="81784" x="9320213" y="6246813"/>
          <p14:tracePt t="81788" x="9328150" y="6246813"/>
          <p14:tracePt t="81800" x="9345613" y="6246813"/>
          <p14:tracePt t="81804" x="9363075" y="6246813"/>
          <p14:tracePt t="81816" x="9371013" y="6246813"/>
          <p14:tracePt t="81820" x="9396413" y="6254750"/>
          <p14:tracePt t="81832" x="9405938" y="6262688"/>
          <p14:tracePt t="81836" x="9413875" y="6272213"/>
          <p14:tracePt t="81849" x="9431338" y="6272213"/>
          <p14:tracePt t="81852" x="9439275" y="6272213"/>
          <p14:tracePt t="82040" x="9431338" y="6262688"/>
          <p14:tracePt t="82060" x="9431338" y="6254750"/>
          <p14:tracePt t="82072" x="9421813" y="6246813"/>
          <p14:tracePt t="82076" x="9413875" y="6237288"/>
          <p14:tracePt t="82089" x="9405938" y="6229350"/>
          <p14:tracePt t="82093" x="9405938" y="6221413"/>
          <p14:tracePt t="82105" x="9396413" y="6211888"/>
          <p14:tracePt t="82108" x="9380538" y="6211888"/>
          <p14:tracePt t="82120" x="9380538" y="6203950"/>
          <p14:tracePt t="82124" x="9371013" y="6194425"/>
          <p14:tracePt t="82137" x="9363075" y="6194425"/>
          <p14:tracePt t="82140" x="9353550" y="6194425"/>
          <p14:tracePt t="82152" x="9345613" y="6194425"/>
          <p14:tracePt t="82156" x="9337675" y="6194425"/>
          <p14:tracePt t="82168" x="9328150" y="6194425"/>
          <p14:tracePt t="82172" x="9312275" y="6194425"/>
          <p14:tracePt t="82184" x="9302750" y="6194425"/>
          <p14:tracePt t="82188" x="9286875" y="6194425"/>
          <p14:tracePt t="82200" x="9261475" y="6203950"/>
          <p14:tracePt t="82204" x="9236075" y="6221413"/>
          <p14:tracePt t="82216" x="9201150" y="6254750"/>
          <p14:tracePt t="82220" x="9175750" y="6272213"/>
          <p14:tracePt t="82233" x="9150350" y="6305550"/>
          <p14:tracePt t="82236" x="9124950" y="6330950"/>
          <p14:tracePt t="82251" x="9099550" y="6356350"/>
          <p14:tracePt t="82252" x="9091613" y="6381750"/>
          <p14:tracePt t="82266" x="9074150" y="6407150"/>
          <p14:tracePt t="82270" x="9056688" y="6424613"/>
          <p14:tracePt t="82282" x="9048750" y="6442075"/>
          <p14:tracePt t="82286" x="9031288" y="6450013"/>
          <p14:tracePt t="82299" x="9031288" y="6467475"/>
          <p14:tracePt t="82330" x="9031288" y="6475413"/>
          <p14:tracePt t="82463" x="9031288" y="6442075"/>
          <p14:tracePt t="82475" x="9048750" y="6416675"/>
          <p14:tracePt t="82478" x="9064625" y="6381750"/>
          <p14:tracePt t="82491" x="9099550" y="6348413"/>
          <p14:tracePt t="82494" x="9124950" y="6323013"/>
          <p14:tracePt t="82507" x="9142413" y="6297613"/>
          <p14:tracePt t="82512" x="9167813" y="6272213"/>
          <p14:tracePt t="82523" x="9201150" y="6254750"/>
          <p14:tracePt t="82526" x="9269413" y="6211888"/>
          <p14:tracePt t="82538" x="9312275" y="6203950"/>
          <p14:tracePt t="82542" x="9345613" y="6194425"/>
          <p14:tracePt t="82554" x="9388475" y="6194425"/>
          <p14:tracePt t="82558" x="9439275" y="6194425"/>
          <p14:tracePt t="82570" x="9490075" y="6194425"/>
          <p14:tracePt t="82574" x="9532938" y="6194425"/>
          <p14:tracePt t="82587" x="9583738" y="6194425"/>
          <p14:tracePt t="82590" x="9626600" y="6194425"/>
          <p14:tracePt t="82603" x="9652000" y="6194425"/>
          <p14:tracePt t="82606" x="9667875" y="6194425"/>
          <p14:tracePt t="82618" x="9677400" y="6194425"/>
          <p14:tracePt t="82622" x="9685338" y="6194425"/>
          <p14:tracePt t="82730" x="9677400" y="6194425"/>
          <p14:tracePt t="82750" x="9667875" y="6194425"/>
          <p14:tracePt t="82779" x="9659938" y="6186488"/>
          <p14:tracePt t="82782" x="9652000" y="6186488"/>
          <p14:tracePt t="82799" x="9634538" y="6186488"/>
          <p14:tracePt t="82811" x="9626600" y="6186488"/>
          <p14:tracePt t="82814" x="9617075" y="6186488"/>
          <p14:tracePt t="82827" x="9591675" y="6178550"/>
          <p14:tracePt t="82830" x="9550400" y="6178550"/>
          <p14:tracePt t="82843" x="9515475" y="6169025"/>
          <p14:tracePt t="82847" x="9498013" y="6169025"/>
          <p14:tracePt t="82859" x="9464675" y="6169025"/>
          <p14:tracePt t="82863" x="9431338" y="6169025"/>
          <p14:tracePt t="82875" x="9396413" y="6169025"/>
          <p14:tracePt t="82879" x="9371013" y="6169025"/>
          <p14:tracePt t="82891" x="9328150" y="6169025"/>
          <p14:tracePt t="82896" x="9261475" y="6178550"/>
          <p14:tracePt t="82907" x="9218613" y="6186488"/>
          <p14:tracePt t="82911" x="9183688" y="6203950"/>
          <p14:tracePt t="82923" x="9150350" y="6221413"/>
          <p14:tracePt t="82926" x="9124950" y="6246813"/>
          <p14:tracePt t="82938" x="9091613" y="6262688"/>
          <p14:tracePt t="82942" x="9064625" y="6288088"/>
          <p14:tracePt t="82955" x="9048750" y="6313488"/>
          <p14:tracePt t="82958" x="9005888" y="6338888"/>
          <p14:tracePt t="82970" x="8997950" y="6365875"/>
          <p14:tracePt t="82974" x="8980488" y="6391275"/>
          <p14:tracePt t="82987" x="8963025" y="6407150"/>
          <p14:tracePt t="82990" x="8947150" y="6416675"/>
          <p14:tracePt t="83003" x="8937625" y="6432550"/>
          <p14:tracePt t="83006" x="8929688" y="6450013"/>
          <p14:tracePt t="83018" x="8912225" y="6475413"/>
          <p14:tracePt t="83022" x="8894763" y="6483350"/>
          <p14:tracePt t="83034" x="8878888" y="6500813"/>
          <p14:tracePt t="83038" x="8861425" y="6518275"/>
          <p14:tracePt t="83050" x="8853488" y="6535738"/>
          <p14:tracePt t="83054" x="8843963" y="6543675"/>
          <p14:tracePt t="83079" x="8810625" y="6561138"/>
          <p14:tracePt t="83082" x="8810625" y="6569075"/>
          <p14:tracePt t="83086" x="8802688" y="6569075"/>
          <p14:tracePt t="83211" x="8802688" y="6551613"/>
          <p14:tracePt t="83214" x="8802688" y="6526213"/>
          <p14:tracePt t="83228" x="8802688" y="6500813"/>
          <p14:tracePt t="83230" x="8810625" y="6475413"/>
          <p14:tracePt t="83243" x="8818563" y="6457950"/>
          <p14:tracePt t="83246" x="8836025" y="6424613"/>
          <p14:tracePt t="83259" x="8853488" y="6399213"/>
          <p14:tracePt t="83263" x="8886825" y="6338888"/>
          <p14:tracePt t="83275" x="8912225" y="6313488"/>
          <p14:tracePt t="83279" x="8937625" y="6297613"/>
          <p14:tracePt t="83291" x="8963025" y="6280150"/>
          <p14:tracePt t="83295" x="8972550" y="6272213"/>
          <p14:tracePt t="83306" x="8997950" y="6254750"/>
          <p14:tracePt t="83311" x="9023350" y="6246813"/>
          <p14:tracePt t="83322" x="9039225" y="6246813"/>
          <p14:tracePt t="83326" x="9064625" y="6229350"/>
          <p14:tracePt t="83338" x="9091613" y="6221413"/>
          <p14:tracePt t="83342" x="9117013" y="6221413"/>
          <p14:tracePt t="83354" x="9142413" y="6211888"/>
          <p14:tracePt t="83358" x="9150350" y="6211888"/>
          <p14:tracePt t="83371" x="9167813" y="6211888"/>
          <p14:tracePt t="83375" x="9183688" y="6203950"/>
          <p14:tracePt t="83386" x="9193213" y="6203950"/>
          <p14:tracePt t="83390" x="9201150" y="6203950"/>
          <p14:tracePt t="83578" x="9193213" y="6194425"/>
          <p14:tracePt t="83582" x="9183688" y="6194425"/>
          <p14:tracePt t="83594" x="9158288" y="6194425"/>
          <p14:tracePt t="83598" x="9142413" y="6194425"/>
          <p14:tracePt t="83610" x="9124950" y="6194425"/>
          <p14:tracePt t="83614" x="9099550" y="6194425"/>
          <p14:tracePt t="83627" x="9074150" y="6186488"/>
          <p14:tracePt t="83631" x="9056688" y="6186488"/>
          <p14:tracePt t="83644" x="9031288" y="6186488"/>
          <p14:tracePt t="83646" x="8988425" y="6186488"/>
          <p14:tracePt t="83659" x="8955088" y="6186488"/>
          <p14:tracePt t="83662" x="8921750" y="6186488"/>
          <p14:tracePt t="83675" x="8894763" y="6186488"/>
          <p14:tracePt t="83678" x="8853488" y="6194425"/>
          <p14:tracePt t="83690" x="8802688" y="6194425"/>
          <p14:tracePt t="83694" x="8709025" y="6203950"/>
          <p14:tracePt t="83707" x="8648700" y="6211888"/>
          <p14:tracePt t="83711" x="8589963" y="6221413"/>
          <p14:tracePt t="83722" x="8521700" y="6246813"/>
          <p14:tracePt t="83727" x="8462963" y="6254750"/>
          <p14:tracePt t="83740" x="8420100" y="6272213"/>
          <p14:tracePt t="83745" x="8369300" y="6280150"/>
          <p14:tracePt t="83756" x="8326438" y="6305550"/>
          <p14:tracePt t="83761" x="8258175" y="6323013"/>
          <p14:tracePt t="83773" x="8232775" y="6330950"/>
          <p14:tracePt t="83777" x="8207375" y="6348413"/>
          <p14:tracePt t="83789" x="8181975" y="6356350"/>
          <p14:tracePt t="83793" x="8156575" y="6373813"/>
          <p14:tracePt t="83805" x="8131175" y="6381750"/>
          <p14:tracePt t="83808" x="8105775" y="6391275"/>
          <p14:tracePt t="83821" x="8080375" y="6399213"/>
          <p14:tracePt t="83824" x="8029575" y="6432550"/>
          <p14:tracePt t="83837" x="8012113" y="6432550"/>
          <p14:tracePt t="83840" x="7986713" y="6450013"/>
          <p14:tracePt t="83853" x="7961313" y="6450013"/>
          <p14:tracePt t="83856" x="7943850" y="6457950"/>
          <p14:tracePt t="83869" x="7935913" y="6457950"/>
          <p14:tracePt t="83872" x="7918450" y="6467475"/>
          <p14:tracePt t="83884" x="7910513" y="6467475"/>
          <p14:tracePt t="83888" x="7893050" y="6475413"/>
          <p14:tracePt t="83900" x="7875588" y="6475413"/>
          <p14:tracePt t="83905" x="7867650" y="6483350"/>
          <p14:tracePt t="83916" x="7859713" y="6483350"/>
          <p14:tracePt t="83920" x="7842250" y="6483350"/>
          <p14:tracePt t="83933" x="7832725" y="6483350"/>
          <p14:tracePt t="83936" x="7816850" y="6492875"/>
          <p14:tracePt t="83948" x="7781925" y="6492875"/>
          <p14:tracePt t="83953" x="7773988" y="6492875"/>
          <p14:tracePt t="83965" x="7766050" y="6492875"/>
          <p14:tracePt t="83968" x="7748588" y="6500813"/>
          <p14:tracePt t="83980" x="7740650" y="6500813"/>
          <p14:tracePt t="83985" x="7723188" y="6500813"/>
          <p14:tracePt t="83996" x="7715250" y="6500813"/>
          <p14:tracePt t="84000" x="7697788" y="6500813"/>
          <p14:tracePt t="84012" x="7680325" y="6500813"/>
          <p14:tracePt t="84016" x="7672388" y="6500813"/>
          <p14:tracePt t="84028" x="7662863" y="6500813"/>
          <p14:tracePt t="84032" x="7654925" y="6500813"/>
          <p14:tracePt t="84049" x="7637463" y="6500813"/>
          <p14:tracePt t="84061" x="7612063" y="6500813"/>
          <p14:tracePt t="84064" x="7604125" y="6500813"/>
          <p14:tracePt t="84076" x="7578725" y="6500813"/>
          <p14:tracePt t="84080" x="7553325" y="6492875"/>
          <p14:tracePt t="84093" x="7527925" y="6492875"/>
          <p14:tracePt t="84096" x="7493000" y="6492875"/>
          <p14:tracePt t="84109" x="7451725" y="6483350"/>
          <p14:tracePt t="84112" x="7416800" y="6483350"/>
          <p14:tracePt t="84126" x="7366000" y="6483350"/>
          <p14:tracePt t="84128" x="7289800" y="6483350"/>
          <p14:tracePt t="84141" x="7229475" y="6483350"/>
          <p14:tracePt t="84144" x="7188200" y="6483350"/>
          <p14:tracePt t="84156" x="7145338" y="6483350"/>
          <p14:tracePt t="84160" x="7102475" y="6483350"/>
          <p14:tracePt t="84172" x="7059613" y="6483350"/>
          <p14:tracePt t="84176" x="7026275" y="6483350"/>
          <p14:tracePt t="84189" x="6983413" y="6492875"/>
          <p14:tracePt t="84192" x="6907213" y="6492875"/>
          <p14:tracePt t="84205" x="6873875" y="6500813"/>
          <p14:tracePt t="84209" x="6848475" y="6500813"/>
          <p14:tracePt t="84220" x="6813550" y="6500813"/>
          <p14:tracePt t="84225" x="6780213" y="6500813"/>
          <p14:tracePt t="84237" x="6745288" y="6500813"/>
          <p14:tracePt t="84240" x="6719888" y="6500813"/>
          <p14:tracePt t="84253" x="6678613" y="6500813"/>
          <p14:tracePt t="84256" x="6592888" y="6500813"/>
          <p14:tracePt t="84269" x="6542088" y="6500813"/>
          <p14:tracePt t="84272" x="6499225" y="6500813"/>
          <p14:tracePt t="84285" x="6456363" y="6492875"/>
          <p14:tracePt t="84288" x="6415088" y="6492875"/>
          <p14:tracePt t="84302" x="6364288" y="6483350"/>
          <p14:tracePt t="84304" x="6329363" y="6483350"/>
          <p14:tracePt t="84317" x="6270625" y="6475413"/>
          <p14:tracePt t="84320" x="6235700" y="6475413"/>
          <p14:tracePt t="84332" x="6210300" y="6467475"/>
          <p14:tracePt t="84336" x="6184900" y="6457950"/>
          <p14:tracePt t="84349" x="6151563" y="6450013"/>
          <p14:tracePt t="84352" x="6142038" y="6442075"/>
          <p14:tracePt t="84365" x="6126163" y="6442075"/>
          <p14:tracePt t="84368" x="6116638" y="6442075"/>
          <p14:tracePt t="84381" x="6108700" y="6442075"/>
          <p14:tracePt t="84384" x="6100763" y="6442075"/>
          <p14:tracePt t="84497" x="6100763" y="6450013"/>
          <p14:tracePt t="84508" x="6100763" y="6467475"/>
          <p14:tracePt t="84512" x="6100763" y="6475413"/>
          <p14:tracePt t="84524" x="6100763" y="6492875"/>
          <p14:tracePt t="84528" x="6100763" y="6500813"/>
          <p14:tracePt t="84541" x="6100763" y="6510338"/>
          <p14:tracePt t="84544" x="6100763" y="6518275"/>
          <p14:tracePt t="84557" x="6100763" y="6526213"/>
          <p14:tracePt t="84560" x="6100763" y="6535738"/>
          <p14:tracePt t="84572" x="6100763" y="6543675"/>
          <p14:tracePt t="84577" x="6091238" y="6543675"/>
          <p14:tracePt t="84588" x="6091238" y="6551613"/>
          <p14:tracePt t="84592" x="6083300" y="6551613"/>
          <p14:tracePt t="84604" x="6075363" y="6551613"/>
          <p14:tracePt t="84621" x="6075363" y="6561138"/>
          <p14:tracePt t="84625" x="6057900" y="6561138"/>
          <p14:tracePt t="84636" x="6049963" y="6569075"/>
          <p14:tracePt t="84653" x="6040438" y="6569075"/>
          <p14:tracePt t="84657" x="6032500" y="6569075"/>
          <p14:tracePt t="84669" x="6024563" y="6569075"/>
          <p14:tracePt t="84909" x="6024563" y="6577013"/>
          <p14:tracePt t="84956" x="6024563" y="6594475"/>
          <p14:tracePt t="84960" x="6032500" y="6602413"/>
          <p14:tracePt t="84973" x="6040438" y="6619875"/>
          <p14:tracePt t="84977" x="6049963" y="6645275"/>
          <p14:tracePt t="84990" x="6057900" y="6680200"/>
          <p14:tracePt t="84992" x="6075363" y="6721475"/>
          <p14:tracePt t="85004" x="6091238" y="6746875"/>
          <p14:tracePt t="85008" x="6091238" y="6756400"/>
          <p14:tracePt t="85020" x="6100763" y="6764338"/>
          <p14:tracePt t="85024" x="6100763" y="6781800"/>
          <p14:tracePt t="85149" x="6091238" y="6781800"/>
          <p14:tracePt t="85181" x="6083300" y="6781800"/>
          <p14:tracePt t="85251" x="6091238" y="6781800"/>
          <p14:tracePt t="85295" x="6116638" y="6781800"/>
          <p14:tracePt t="85298" x="6134100" y="6781800"/>
          <p14:tracePt t="85310" x="6151563" y="6772275"/>
          <p14:tracePt t="85314" x="6167438" y="6772275"/>
          <p14:tracePt t="85326" x="6176963" y="6772275"/>
          <p14:tracePt t="85330" x="6184900" y="6772275"/>
          <p14:tracePt t="85342" x="6194425" y="6772275"/>
          <p14:tracePt t="85359" x="6194425" y="6781800"/>
          <p14:tracePt t="85362" x="6202363" y="6781800"/>
          <p14:tracePt t="85375" x="6202363" y="6789738"/>
          <p14:tracePt t="85378" x="6202363" y="6807200"/>
          <p14:tracePt t="85390" x="6202363" y="6815138"/>
          <p14:tracePt t="85394" x="6202363" y="6824663"/>
          <p14:tracePt t="85406" x="6210300" y="6832600"/>
          <p14:tracePt t="85411" x="6210300" y="6850063"/>
          <p14:tracePt t="85619" x="5437188" y="6840538"/>
          <p14:tracePt t="85630" x="5437188" y="6832600"/>
          <p14:tracePt t="85634" x="5437188" y="6824663"/>
          <p14:tracePt t="85647" x="5437188" y="6815138"/>
          <p14:tracePt t="85663" x="5437188" y="6807200"/>
          <p14:tracePt t="85667" x="5446713" y="6799263"/>
          <p14:tracePt t="85678" x="5454650" y="6789738"/>
          <p14:tracePt t="85682" x="5454650" y="6781800"/>
          <p14:tracePt t="85695" x="5462588" y="6772275"/>
          <p14:tracePt t="85698" x="5472113" y="6772275"/>
          <p14:tracePt t="85711" x="5480050" y="6756400"/>
          <p14:tracePt t="85714" x="5487988" y="6746875"/>
          <p14:tracePt t="85727" x="5505450" y="6746875"/>
          <p14:tracePt t="85730" x="5513388" y="6738938"/>
          <p14:tracePt t="85742" x="5530850" y="6738938"/>
          <p14:tracePt t="85746" x="5548313" y="6738938"/>
          <p14:tracePt t="85758" x="5556250" y="6731000"/>
          <p14:tracePt t="85762" x="5581650" y="6731000"/>
          <p14:tracePt t="85775" x="5607050" y="6731000"/>
          <p14:tracePt t="85778" x="5624513" y="6731000"/>
          <p14:tracePt t="85790" x="5641975" y="6721475"/>
          <p14:tracePt t="85794" x="5667375" y="6721475"/>
          <p14:tracePt t="85806" x="5675313" y="6721475"/>
          <p14:tracePt t="85810" x="5700713" y="6713538"/>
          <p14:tracePt t="85822" x="5726113" y="6713538"/>
          <p14:tracePt t="85826" x="5735638" y="6705600"/>
          <p14:tracePt t="85838" x="5761038" y="6705600"/>
          <p14:tracePt t="85842" x="5768975" y="6696075"/>
          <p14:tracePt t="85855" x="5776913" y="6696075"/>
          <p14:tracePt t="85887" x="5776913" y="6688138"/>
          <p14:tracePt t="85904" x="5776913" y="6680200"/>
          <p14:tracePt t="85919" x="5786438" y="6680200"/>
          <p14:tracePt t="85922" x="5794375" y="6662738"/>
          <p14:tracePt t="85935" x="5794375" y="6645275"/>
          <p14:tracePt t="85950" x="5794375" y="6627813"/>
          <p14:tracePt t="85954" x="5794375" y="6619875"/>
          <p14:tracePt t="85967" x="5794375" y="6611938"/>
          <p14:tracePt t="85970" x="5794375" y="6602413"/>
          <p14:tracePt t="85983" x="5794375" y="6594475"/>
          <p14:tracePt t="85987" x="5794375" y="6586538"/>
          <p14:tracePt t="85999" x="5794375" y="6577013"/>
          <p14:tracePt t="86004" x="5786438" y="6569075"/>
          <p14:tracePt t="86019" x="5786438" y="6561138"/>
          <p14:tracePt t="86030" x="5786438" y="6551613"/>
          <p14:tracePt t="87216" x="5786438" y="6569075"/>
          <p14:tracePt t="87220" x="5794375" y="6577013"/>
          <p14:tracePt t="87233" x="5837238" y="6611938"/>
          <p14:tracePt t="87236" x="5853113" y="6619875"/>
          <p14:tracePt t="87248" x="5888038" y="6637338"/>
          <p14:tracePt t="87252" x="5938838" y="6688138"/>
          <p14:tracePt t="87264" x="5972175" y="6696075"/>
          <p14:tracePt t="87268" x="6015038" y="6721475"/>
          <p14:tracePt t="87280" x="6065838" y="6738938"/>
          <p14:tracePt t="87285" x="6126163" y="6746875"/>
          <p14:tracePt t="87296" x="6167438" y="6756400"/>
          <p14:tracePt t="87300" x="6245225" y="6756400"/>
          <p14:tracePt t="87312" x="6338888" y="6756400"/>
          <p14:tracePt t="87317" x="6440488" y="6756400"/>
          <p14:tracePt t="87329" x="6550025" y="6756400"/>
          <p14:tracePt t="87333" x="6678613" y="6756400"/>
          <p14:tracePt t="87345" x="6805613" y="6756400"/>
          <p14:tracePt t="87348" x="6950075" y="6738938"/>
          <p14:tracePt t="87361" x="7085013" y="6738938"/>
          <p14:tracePt t="87364" x="7264400" y="6731000"/>
          <p14:tracePt t="87377" x="7621588" y="6696075"/>
          <p14:tracePt t="87380" x="7807325" y="6680200"/>
          <p14:tracePt t="87393" x="8029575" y="6637338"/>
          <p14:tracePt t="87396" x="8308975" y="6586538"/>
          <p14:tracePt t="87409" x="8683625" y="6492875"/>
          <p14:tracePt t="87412" x="9107488" y="6399213"/>
          <p14:tracePt t="87425" x="9566275" y="6254750"/>
          <p14:tracePt t="87428" x="10075863" y="6153150"/>
          <p14:tracePt t="87440" x="10901363" y="5973763"/>
          <p14:tracePt t="87444" x="11333163" y="5854700"/>
          <p14:tracePt t="87457" x="11766550" y="5735638"/>
          <p14:tracePt t="87460" x="12174538" y="55832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707" y="0"/>
            <a:ext cx="1152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D2071-6EA2-A947-8E66-0E45C6582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999"/>
            <a:ext cx="12192000" cy="5774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8B1E4D-8CA8-5842-88F0-FAF199913246}"/>
              </a:ext>
            </a:extLst>
          </p:cNvPr>
          <p:cNvSpPr/>
          <p:nvPr/>
        </p:nvSpPr>
        <p:spPr>
          <a:xfrm>
            <a:off x="6818243" y="5988009"/>
            <a:ext cx="5373756" cy="3279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Write your ideas in your exercise book please.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0DA8CD-3749-457C-A4D6-2CE576760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0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84"/>
    </mc:Choice>
    <mc:Fallback>
      <p:transition spd="slow" advTm="6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91" x="11979275" y="5770563"/>
          <p14:tracePt t="9303" x="11791950" y="6135688"/>
          <p14:tracePt t="9307" x="11452225" y="6781800"/>
          <p14:tracePt t="9687" x="7434263" y="6611938"/>
          <p14:tracePt t="9691" x="7323138" y="6526213"/>
          <p14:tracePt t="9703" x="7246938" y="6457950"/>
          <p14:tracePt t="9707" x="7188200" y="6416675"/>
          <p14:tracePt t="9719" x="7145338" y="6391275"/>
          <p14:tracePt t="9723" x="7119938" y="6373813"/>
          <p14:tracePt t="9735" x="7112000" y="6365875"/>
          <p14:tracePt t="9739" x="7102475" y="6365875"/>
          <p14:tracePt t="10019" x="7137400" y="6365875"/>
          <p14:tracePt t="10031" x="7204075" y="6365875"/>
          <p14:tracePt t="10034" x="7221538" y="6365875"/>
          <p14:tracePt t="10047" x="7256463" y="6365875"/>
          <p14:tracePt t="10051" x="7315200" y="6365875"/>
          <p14:tracePt t="10063" x="7373938" y="6365875"/>
          <p14:tracePt t="10067" x="7416800" y="6365875"/>
          <p14:tracePt t="10079" x="7477125" y="6365875"/>
          <p14:tracePt t="10084" x="7518400" y="6365875"/>
          <p14:tracePt t="10095" x="7561263" y="6365875"/>
          <p14:tracePt t="10098" x="7637463" y="6365875"/>
          <p14:tracePt t="10111" x="7662863" y="6365875"/>
          <p14:tracePt t="10114" x="7688263" y="6365875"/>
          <p14:tracePt t="10127" x="7715250" y="6365875"/>
          <p14:tracePt t="10130" x="7740650" y="6356350"/>
          <p14:tracePt t="10145" x="7756525" y="6356350"/>
          <p14:tracePt t="10148" x="7773988" y="6356350"/>
          <p14:tracePt t="10161" x="7781925" y="6356350"/>
          <p14:tracePt t="10164" x="7799388" y="6356350"/>
          <p14:tracePt t="10177" x="7816850" y="6356350"/>
          <p14:tracePt t="10180" x="7824788" y="6356350"/>
          <p14:tracePt t="10193" x="7842250" y="6356350"/>
          <p14:tracePt t="10196" x="7850188" y="6356350"/>
          <p14:tracePt t="10209" x="7859713" y="6356350"/>
          <p14:tracePt t="10213" x="7885113" y="6356350"/>
          <p14:tracePt t="10225" x="7900988" y="6356350"/>
          <p14:tracePt t="10229" x="7926388" y="6356350"/>
          <p14:tracePt t="10241" x="7951788" y="6356350"/>
          <p14:tracePt t="10245" x="7977188" y="6365875"/>
          <p14:tracePt t="10257" x="7994650" y="6365875"/>
          <p14:tracePt t="10261" x="8020050" y="6365875"/>
          <p14:tracePt t="10273" x="8054975" y="6365875"/>
          <p14:tracePt t="10276" x="8080375" y="6373813"/>
          <p14:tracePt t="10289" x="8156575" y="6373813"/>
          <p14:tracePt t="10292" x="8199438" y="6373813"/>
          <p14:tracePt t="10305" x="8240713" y="6373813"/>
          <p14:tracePt t="10308" x="8283575" y="6373813"/>
          <p14:tracePt t="10321" x="8343900" y="6373813"/>
          <p14:tracePt t="10325" x="8385175" y="6373813"/>
          <p14:tracePt t="10337" x="8445500" y="6373813"/>
          <p14:tracePt t="10341" x="8488363" y="6373813"/>
          <p14:tracePt t="10353" x="8547100" y="6373813"/>
          <p14:tracePt t="10357" x="8589963" y="6373813"/>
          <p14:tracePt t="10369" x="8648700" y="6373813"/>
          <p14:tracePt t="10373" x="8699500" y="6365875"/>
          <p14:tracePt t="10385" x="8750300" y="6365875"/>
          <p14:tracePt t="10388" x="8810625" y="6365875"/>
          <p14:tracePt t="10401" x="8869363" y="6365875"/>
          <p14:tracePt t="10404" x="8980488" y="6365875"/>
          <p14:tracePt t="10417" x="9039225" y="6365875"/>
          <p14:tracePt t="10420" x="9099550" y="6348413"/>
          <p14:tracePt t="10433" x="9142413" y="6348413"/>
          <p14:tracePt t="10437" x="9201150" y="6348413"/>
          <p14:tracePt t="10450" x="9244013" y="6338888"/>
          <p14:tracePt t="10452" x="9286875" y="6338888"/>
          <p14:tracePt t="10465" x="9312275" y="6338888"/>
          <p14:tracePt t="10469" x="9353550" y="6338888"/>
          <p14:tracePt t="10481" x="9380538" y="6338888"/>
          <p14:tracePt t="10485" x="9388475" y="6338888"/>
          <p14:tracePt t="10497" x="9405938" y="6338888"/>
          <p14:tracePt t="10501" x="9431338" y="6338888"/>
          <p14:tracePt t="10513" x="9439275" y="6338888"/>
          <p14:tracePt t="10517" x="9456738" y="6338888"/>
          <p14:tracePt t="10529" x="9482138" y="6338888"/>
          <p14:tracePt t="10533" x="9498013" y="6338888"/>
          <p14:tracePt t="10545" x="9523413" y="6338888"/>
          <p14:tracePt t="10549" x="9532938" y="6338888"/>
          <p14:tracePt t="10561" x="9540875" y="6338888"/>
          <p14:tracePt t="10565" x="9558338" y="6338888"/>
          <p14:tracePt t="10581" x="9566275" y="6338888"/>
          <p14:tracePt t="10593" x="9575800" y="6338888"/>
          <p14:tracePt t="10596" x="9583738" y="6338888"/>
          <p14:tracePt t="10609" x="9591675" y="6338888"/>
          <p14:tracePt t="10613" x="9601200" y="6338888"/>
          <p14:tracePt t="10629" x="9617075" y="6338888"/>
          <p14:tracePt t="10642" x="9634538" y="6338888"/>
          <p14:tracePt t="10645" x="9652000" y="6338888"/>
          <p14:tracePt t="10657" x="9685338" y="6338888"/>
          <p14:tracePt t="10661" x="9710738" y="6338888"/>
          <p14:tracePt t="10673" x="9736138" y="6338888"/>
          <p14:tracePt t="10677" x="9761538" y="6338888"/>
          <p14:tracePt t="10689" x="9779000" y="6338888"/>
          <p14:tracePt t="10705" x="9796463" y="6348413"/>
          <p14:tracePt t="10709" x="9804400" y="6348413"/>
          <p14:tracePt t="10737" x="9812338" y="6356350"/>
          <p14:tracePt t="10753" x="9821863" y="6356350"/>
          <p14:tracePt t="10756" x="9829800" y="6365875"/>
          <p14:tracePt t="10769" x="9839325" y="6373813"/>
          <p14:tracePt t="10772" x="9847263" y="6381750"/>
          <p14:tracePt t="10785" x="9855200" y="6381750"/>
          <p14:tracePt t="10789" x="9872663" y="6391275"/>
          <p14:tracePt t="10801" x="9880600" y="6391275"/>
          <p14:tracePt t="10804" x="9890125" y="6399213"/>
          <p14:tracePt t="10817" x="9898063" y="6399213"/>
          <p14:tracePt t="10820" x="9915525" y="6407150"/>
          <p14:tracePt t="10833" x="9931400" y="6416675"/>
          <p14:tracePt t="10836" x="9966325" y="6424613"/>
          <p14:tracePt t="10849" x="9991725" y="6424613"/>
          <p14:tracePt t="10852" x="10017125" y="6424613"/>
          <p14:tracePt t="10865" x="10059988" y="6424613"/>
          <p14:tracePt t="10868" x="10101263" y="6424613"/>
          <p14:tracePt t="10882" x="10144125" y="6424613"/>
          <p14:tracePt t="10884" x="10186988" y="6424613"/>
          <p14:tracePt t="10899" x="10229850" y="6424613"/>
          <p14:tracePt t="10901" x="10313988" y="6424613"/>
          <p14:tracePt t="10913" x="10356850" y="6424613"/>
          <p14:tracePt t="10917" x="10407650" y="6424613"/>
          <p14:tracePt t="10929" x="10450513" y="6432550"/>
          <p14:tracePt t="10933" x="10493375" y="6432550"/>
          <p14:tracePt t="10945" x="10526713" y="6432550"/>
          <p14:tracePt t="10949" x="10560050" y="6432550"/>
          <p14:tracePt t="10961" x="10577513" y="6442075"/>
          <p14:tracePt t="10965" x="10602913" y="6442075"/>
          <p14:tracePt t="10977" x="10612438" y="6442075"/>
          <p14:tracePt t="10981" x="10620375" y="6442075"/>
          <p14:tracePt t="10993" x="10628313" y="6442075"/>
          <p14:tracePt t="10997" x="10637838" y="6442075"/>
          <p14:tracePt t="11012" x="10645775" y="6442075"/>
          <p14:tracePt t="11025" x="10663238" y="6442075"/>
          <p14:tracePt t="11041" x="10679113" y="6442075"/>
          <p14:tracePt t="11044" x="10688638" y="6442075"/>
          <p14:tracePt t="11058" x="10696575" y="6442075"/>
          <p14:tracePt t="11060" x="10714038" y="6442075"/>
          <p14:tracePt t="11077" x="10729913" y="6442075"/>
          <p14:tracePt t="11089" x="10756900" y="6442075"/>
          <p14:tracePt t="11092" x="10764838" y="6442075"/>
          <p14:tracePt t="11105" x="10782300" y="6442075"/>
          <p14:tracePt t="11108" x="10790238" y="6442075"/>
          <p14:tracePt t="11121" x="10807700" y="6442075"/>
          <p14:tracePt t="11125" x="10833100" y="6442075"/>
          <p14:tracePt t="11137" x="10858500" y="6442075"/>
          <p14:tracePt t="11140" x="10891838" y="6442075"/>
          <p14:tracePt t="11153" x="10960100" y="6442075"/>
          <p14:tracePt t="11156" x="11002963" y="6442075"/>
          <p14:tracePt t="11169" x="11044238" y="6442075"/>
          <p14:tracePt t="11172" x="11087100" y="6442075"/>
          <p14:tracePt t="11185" x="11122025" y="6442075"/>
          <p14:tracePt t="11188" x="11163300" y="6442075"/>
          <p14:tracePt t="11201" x="11206163" y="6442075"/>
          <p14:tracePt t="11204" x="11266488" y="6442075"/>
          <p14:tracePt t="11217" x="11299825" y="6442075"/>
          <p14:tracePt t="11220" x="11317288" y="6442075"/>
          <p14:tracePt t="11233" x="11333163" y="6442075"/>
          <p14:tracePt t="11236" x="11350625" y="6442075"/>
          <p14:tracePt t="11249" x="11360150" y="6442075"/>
          <p14:tracePt t="11253" x="11376025" y="6442075"/>
          <p14:tracePt t="11269" x="11393488" y="6442075"/>
          <p14:tracePt t="11281" x="11401425" y="6442075"/>
          <p14:tracePt t="11297" x="11418888" y="6442075"/>
          <p14:tracePt t="11300" x="11426825" y="6442075"/>
          <p14:tracePt t="11317" x="11436350" y="6442075"/>
          <p14:tracePt t="11329" x="11444288" y="6442075"/>
          <p14:tracePt t="11345" x="11452225" y="6442075"/>
          <p14:tracePt t="11429" x="11469688" y="6442075"/>
          <p14:tracePt t="11441" x="11477625" y="6450013"/>
          <p14:tracePt t="11444" x="11487150" y="6457950"/>
          <p14:tracePt t="11458" x="11512550" y="6457950"/>
          <p14:tracePt t="11460" x="11520488" y="6457950"/>
          <p14:tracePt t="11473" x="11537950" y="6457950"/>
          <p14:tracePt t="11477" x="11555413" y="6467475"/>
          <p14:tracePt t="11489" x="11563350" y="6467475"/>
          <p14:tracePt t="11492" x="11580813" y="6467475"/>
          <p14:tracePt t="11505" x="11588750" y="6467475"/>
          <p14:tracePt t="11508" x="11606213" y="6467475"/>
          <p14:tracePt t="11521" x="11622088" y="6475413"/>
          <p14:tracePt t="11524" x="11631613" y="6475413"/>
          <p14:tracePt t="11537" x="11639550" y="6475413"/>
          <p14:tracePt t="11540" x="11647488" y="6475413"/>
          <p14:tracePt t="11553" x="11657013" y="6475413"/>
          <p14:tracePt t="11556" x="11664950" y="6475413"/>
          <p14:tracePt t="11569" x="11674475" y="6475413"/>
          <p14:tracePt t="11572" x="11682413" y="6475413"/>
          <p14:tracePt t="11585" x="11699875" y="6475413"/>
          <p14:tracePt t="11588" x="11715750" y="6483350"/>
          <p14:tracePt t="11603" x="11725275" y="6483350"/>
          <p14:tracePt t="11606" x="11733213" y="6483350"/>
          <p14:tracePt t="11619" x="11741150" y="6483350"/>
          <p14:tracePt t="11731" x="11733213" y="6475413"/>
          <p14:tracePt t="11734" x="11725275" y="6475413"/>
          <p14:tracePt t="11971" x="11707813" y="6475413"/>
          <p14:tracePt t="11975" x="11682413" y="6492875"/>
          <p14:tracePt t="11987" x="11639550" y="6510338"/>
          <p14:tracePt t="11991" x="11614150" y="6526213"/>
          <p14:tracePt t="12003" x="11606213" y="6535738"/>
          <p14:tracePt t="12006" x="11588750" y="6535738"/>
          <p14:tracePt t="12019" x="11571288" y="6535738"/>
          <p14:tracePt t="12022" x="11563350" y="6543675"/>
          <p14:tracePt t="12035" x="11555413" y="6543675"/>
          <p14:tracePt t="12038" x="11545888" y="6551613"/>
          <p14:tracePt t="12347" x="11537950" y="6569075"/>
          <p14:tracePt t="12363" x="11503025" y="6594475"/>
          <p14:tracePt t="12367" x="11487150" y="6602413"/>
          <p14:tracePt t="12379" x="11452225" y="6619875"/>
          <p14:tracePt t="12383" x="11436350" y="6619875"/>
          <p14:tracePt t="12395" x="11418888" y="6619875"/>
          <p14:tracePt t="12398" x="11401425" y="6619875"/>
          <p14:tracePt t="12412" x="11385550" y="6619875"/>
          <p14:tracePt t="12415" x="11368088" y="6611938"/>
          <p14:tracePt t="12428" x="11333163" y="6586538"/>
          <p14:tracePt t="12430" x="11317288" y="6569075"/>
          <p14:tracePt t="12444" x="11282363" y="6535738"/>
          <p14:tracePt t="12446" x="11266488" y="6510338"/>
          <p14:tracePt t="12459" x="11249025" y="6483350"/>
          <p14:tracePt t="12463" x="11231563" y="6475413"/>
          <p14:tracePt t="12475" x="11215688" y="6457950"/>
          <p14:tracePt t="12480" x="11215688" y="6450013"/>
          <p14:tracePt t="12491" x="11206163" y="6450013"/>
          <p14:tracePt t="12507" x="11198225" y="6450013"/>
          <p14:tracePt t="12523" x="11188700" y="6450013"/>
          <p14:tracePt t="12555" x="11180763" y="6450013"/>
          <p14:tracePt t="12559" x="11172825" y="6450013"/>
          <p14:tracePt t="12575" x="11155363" y="6450013"/>
          <p14:tracePt t="12587" x="11147425" y="6450013"/>
          <p14:tracePt t="12590" x="11137900" y="6450013"/>
          <p14:tracePt t="12603" x="11122025" y="6450013"/>
          <p14:tracePt t="12619" x="11112500" y="6450013"/>
          <p14:tracePt t="12623" x="11104563" y="6450013"/>
          <p14:tracePt t="12635" x="11096625" y="6450013"/>
          <p14:tracePt t="12651" x="11087100" y="6457950"/>
          <p14:tracePt t="12655" x="11071225" y="6457950"/>
          <p14:tracePt t="12671" x="11061700" y="6457950"/>
          <p14:tracePt t="12683" x="11061700" y="6467475"/>
          <p14:tracePt t="12686" x="11044238" y="6475413"/>
          <p14:tracePt t="12699" x="11036300" y="6483350"/>
          <p14:tracePt t="12702" x="11028363" y="6483350"/>
          <p14:tracePt t="12715" x="11010900" y="6492875"/>
          <p14:tracePt t="12718" x="11002963" y="6492875"/>
          <p14:tracePt t="12731" x="10985500" y="6500813"/>
          <p14:tracePt t="12735" x="10968038" y="6510338"/>
          <p14:tracePt t="12747" x="10960100" y="6510338"/>
          <p14:tracePt t="12750" x="10942638" y="6510338"/>
          <p14:tracePt t="12763" x="10917238" y="6518275"/>
          <p14:tracePt t="12766" x="10909300" y="6518275"/>
          <p14:tracePt t="12779" x="10866438" y="6526213"/>
          <p14:tracePt t="12783" x="10841038" y="6535738"/>
          <p14:tracePt t="12795" x="10798175" y="6535738"/>
          <p14:tracePt t="12799" x="10772775" y="6543675"/>
          <p14:tracePt t="12810" x="10747375" y="6543675"/>
          <p14:tracePt t="12815" x="10729913" y="6543675"/>
          <p14:tracePt t="12826" x="10704513" y="6543675"/>
          <p14:tracePt t="12830" x="10696575" y="6543675"/>
          <p14:tracePt t="12844" x="10679113" y="6543675"/>
          <p14:tracePt t="12847" x="10653713" y="6543675"/>
          <p14:tracePt t="12860" x="10645775" y="6543675"/>
          <p14:tracePt t="12863" x="10628313" y="6543675"/>
          <p14:tracePt t="12875" x="10602913" y="6551613"/>
          <p14:tracePt t="12880" x="10569575" y="6561138"/>
          <p14:tracePt t="12891" x="10552113" y="6569075"/>
          <p14:tracePt t="12911" x="10407650" y="6586538"/>
          <p14:tracePt t="12923" x="10374313" y="6594475"/>
          <p14:tracePt t="12927" x="10331450" y="6594475"/>
          <p14:tracePt t="12939" x="10288588" y="6594475"/>
          <p14:tracePt t="12943" x="10255250" y="6594475"/>
          <p14:tracePt t="12955" x="10229850" y="6594475"/>
          <p14:tracePt t="12959" x="10186988" y="6594475"/>
          <p14:tracePt t="12971" x="10161588" y="6594475"/>
          <p14:tracePt t="12974" x="10144125" y="6594475"/>
          <p14:tracePt t="12987" x="10118725" y="6594475"/>
          <p14:tracePt t="12990" x="10093325" y="6594475"/>
          <p14:tracePt t="13003" x="10085388" y="6594475"/>
          <p14:tracePt t="13006" x="10075863" y="6594475"/>
          <p14:tracePt t="13019" x="10067925" y="6594475"/>
          <p14:tracePt t="13035" x="10059988" y="6594475"/>
          <p14:tracePt t="13038" x="10042525" y="6594475"/>
          <p14:tracePt t="13050" x="10034588" y="6594475"/>
          <p14:tracePt t="13055" x="10009188" y="6594475"/>
          <p14:tracePt t="13067" x="9999663" y="6594475"/>
          <p14:tracePt t="13071" x="9966325" y="6594475"/>
          <p14:tracePt t="13085" x="9931400" y="6594475"/>
          <p14:tracePt t="13088" x="9906000" y="6594475"/>
          <p14:tracePt t="13101" x="9890125" y="6594475"/>
          <p14:tracePt t="13104" x="9855200" y="6594475"/>
          <p14:tracePt t="13117" x="9829800" y="6594475"/>
          <p14:tracePt t="13120" x="9812338" y="6594475"/>
          <p14:tracePt t="13133" x="9779000" y="6594475"/>
          <p14:tracePt t="13136" x="9753600" y="6594475"/>
          <p14:tracePt t="13149" x="9710738" y="6594475"/>
          <p14:tracePt t="13152" x="9694863" y="6594475"/>
          <p14:tracePt t="13165" x="9659938" y="6594475"/>
          <p14:tracePt t="13168" x="9626600" y="6602413"/>
          <p14:tracePt t="13181" x="9583738" y="6602413"/>
          <p14:tracePt t="13184" x="9540875" y="6602413"/>
          <p14:tracePt t="13197" x="9490075" y="6602413"/>
          <p14:tracePt t="13200" x="9439275" y="6602413"/>
          <p14:tracePt t="13212" x="9294813" y="6602413"/>
          <p14:tracePt t="13217" x="9209088" y="6594475"/>
          <p14:tracePt t="13229" x="9124950" y="6586538"/>
          <p14:tracePt t="13232" x="9048750" y="6577013"/>
          <p14:tracePt t="13245" x="8980488" y="6569075"/>
          <p14:tracePt t="13249" x="8921750" y="6561138"/>
          <p14:tracePt t="13261" x="8853488" y="6535738"/>
          <p14:tracePt t="13265" x="8767763" y="6518275"/>
          <p14:tracePt t="13277" x="8709025" y="6500813"/>
          <p14:tracePt t="13281" x="8666163" y="6500813"/>
          <p14:tracePt t="13293" x="8615363" y="6492875"/>
          <p14:tracePt t="13297" x="8589963" y="6483350"/>
          <p14:tracePt t="13309" x="8564563" y="6475413"/>
          <p14:tracePt t="13312" x="8529638" y="6475413"/>
          <p14:tracePt t="13325" x="8504238" y="6475413"/>
          <p14:tracePt t="13328" x="8462963" y="6475413"/>
          <p14:tracePt t="13342" x="8445500" y="6475413"/>
          <p14:tracePt t="13344" x="8420100" y="6467475"/>
          <p14:tracePt t="13358" x="8385175" y="6467475"/>
          <p14:tracePt t="13360" x="8351838" y="6467475"/>
          <p14:tracePt t="13373" x="8326438" y="6467475"/>
          <p14:tracePt t="13377" x="8283575" y="6457950"/>
          <p14:tracePt t="13389" x="8232775" y="6457950"/>
          <p14:tracePt t="13393" x="8164513" y="6457950"/>
          <p14:tracePt t="13405" x="8121650" y="6457950"/>
          <p14:tracePt t="13409" x="8080375" y="6457950"/>
          <p14:tracePt t="13421" x="8037513" y="6457950"/>
          <p14:tracePt t="13425" x="7986713" y="6450013"/>
          <p14:tracePt t="13437" x="7951788" y="6450013"/>
          <p14:tracePt t="13441" x="7935913" y="6450013"/>
          <p14:tracePt t="13453" x="7910513" y="6450013"/>
          <p14:tracePt t="13456" x="7867650" y="6450013"/>
          <p14:tracePt t="13469" x="7850188" y="6450013"/>
          <p14:tracePt t="13472" x="7842250" y="6450013"/>
          <p14:tracePt t="13485" x="7832725" y="6450013"/>
          <p14:tracePt t="13488" x="7824788" y="6450013"/>
          <p14:tracePt t="13501" x="7807325" y="6450013"/>
          <p14:tracePt t="13504" x="7791450" y="6450013"/>
          <p14:tracePt t="13517" x="7766050" y="6450013"/>
          <p14:tracePt t="13520" x="7748588" y="6450013"/>
          <p14:tracePt t="13533" x="7740650" y="6450013"/>
          <p14:tracePt t="13536" x="7723188" y="6450013"/>
          <p14:tracePt t="13549" x="7697788" y="6450013"/>
          <p14:tracePt t="13552" x="7688263" y="6450013"/>
          <p14:tracePt t="13565" x="7662863" y="6457950"/>
          <p14:tracePt t="13568" x="7637463" y="6467475"/>
          <p14:tracePt t="13581" x="7612063" y="6475413"/>
          <p14:tracePt t="13584" x="7596188" y="6483350"/>
          <p14:tracePt t="13597" x="7578725" y="6483350"/>
          <p14:tracePt t="13601" x="7553325" y="6492875"/>
          <p14:tracePt t="13613" x="7527925" y="6500813"/>
          <p14:tracePt t="13617" x="7502525" y="6510338"/>
          <p14:tracePt t="13629" x="7467600" y="6518275"/>
          <p14:tracePt t="13633" x="7426325" y="6518275"/>
          <p14:tracePt t="13645" x="7323138" y="6526213"/>
          <p14:tracePt t="13649" x="7272338" y="6535738"/>
          <p14:tracePt t="13660" x="7229475" y="6543675"/>
          <p14:tracePt t="13664" x="7196138" y="6543675"/>
          <p14:tracePt t="13677" x="7162800" y="6551613"/>
          <p14:tracePt t="13680" x="7137400" y="6561138"/>
          <p14:tracePt t="13693" x="7112000" y="6561138"/>
          <p14:tracePt t="13696" x="7094538" y="6561138"/>
          <p14:tracePt t="13709" x="7077075" y="6561138"/>
          <p14:tracePt t="13713" x="7059613" y="6561138"/>
          <p14:tracePt t="13725" x="7043738" y="6561138"/>
          <p14:tracePt t="13729" x="7034213" y="6561138"/>
          <p14:tracePt t="13741" x="7008813" y="6561138"/>
          <p14:tracePt t="13744" x="7000875" y="6561138"/>
          <p14:tracePt t="13757" x="6983413" y="6569075"/>
          <p14:tracePt t="13760" x="6958013" y="6577013"/>
          <p14:tracePt t="13774" x="6942138" y="6577013"/>
          <p14:tracePt t="13776" x="6942138" y="6586538"/>
          <p14:tracePt t="13793" x="6932613" y="6586538"/>
          <p14:tracePt t="13853" x="6924675" y="6586538"/>
          <p14:tracePt t="13856" x="6915150" y="6586538"/>
          <p14:tracePt t="13869" x="6899275" y="6586538"/>
          <p14:tracePt t="13873" x="6889750" y="6586538"/>
          <p14:tracePt t="13885" x="6856413" y="6586538"/>
          <p14:tracePt t="13890" x="6813550" y="6586538"/>
          <p14:tracePt t="13908" x="6745288" y="6586538"/>
          <p14:tracePt t="13917" x="6704013" y="6586538"/>
          <p14:tracePt t="13921" x="6669088" y="6577013"/>
          <p14:tracePt t="13933" x="6653213" y="6577013"/>
          <p14:tracePt t="13937" x="6618288" y="6577013"/>
          <p14:tracePt t="13949" x="6584950" y="6577013"/>
          <p14:tracePt t="13952" x="6559550" y="6577013"/>
          <p14:tracePt t="13965" x="6542088" y="6577013"/>
          <p14:tracePt t="13968" x="6524625" y="6577013"/>
          <p14:tracePt t="13981" x="6516688" y="6577013"/>
          <p14:tracePt t="13984" x="6499225" y="6577013"/>
          <p14:tracePt t="13997" x="6483350" y="6577013"/>
          <p14:tracePt t="14013" x="6456363" y="6577013"/>
          <p14:tracePt t="14775" x="6405563" y="6577013"/>
          <p14:tracePt t="14779" x="6397625" y="6577013"/>
          <p14:tracePt t="14791" x="6321425" y="6577013"/>
          <p14:tracePt t="14795" x="6303963" y="6577013"/>
          <p14:tracePt t="14807" x="6210300" y="6577013"/>
          <p14:tracePt t="14810" x="6151563" y="6594475"/>
          <p14:tracePt t="14823" x="6065838" y="6594475"/>
          <p14:tracePt t="14827" x="5972175" y="6594475"/>
          <p14:tracePt t="14839" x="5870575" y="6586538"/>
          <p14:tracePt t="14842" x="5751513" y="6577013"/>
          <p14:tracePt t="14855" x="5641975" y="6551613"/>
          <p14:tracePt t="14858" x="5522913" y="6526213"/>
          <p14:tracePt t="14872" x="5276850" y="6457950"/>
          <p14:tracePt t="14875" x="5140325" y="6407150"/>
          <p14:tracePt t="14888" x="4987925" y="6348413"/>
          <p14:tracePt t="14890" x="4826000" y="6262688"/>
          <p14:tracePt t="14904" x="4656138" y="6169025"/>
          <p14:tracePt t="14906" x="4468813" y="6059488"/>
          <p14:tracePt t="14919" x="4324350" y="5965825"/>
          <p14:tracePt t="14924" x="4179888" y="5880100"/>
          <p14:tracePt t="14935" x="4086225" y="5813425"/>
          <p14:tracePt t="14939" x="4010025" y="5753100"/>
          <p14:tracePt t="14951" x="3967163" y="5710238"/>
          <p14:tracePt t="14955" x="3951288" y="5702300"/>
          <p14:tracePt t="14967" x="3951288" y="5694363"/>
          <p14:tracePt t="14970" x="3951288" y="5684838"/>
          <p14:tracePt t="14987" x="3951288" y="5659438"/>
          <p14:tracePt t="14999" x="3951288" y="5641975"/>
          <p14:tracePt t="15003" x="3959225" y="5626100"/>
          <p14:tracePt t="15015" x="3976688" y="5600700"/>
          <p14:tracePt t="15018" x="3984625" y="5565775"/>
          <p14:tracePt t="15031" x="4002088" y="5549900"/>
          <p14:tracePt t="15034" x="4010025" y="5532438"/>
          <p14:tracePt t="15047" x="4027488" y="5481638"/>
          <p14:tracePt t="15050" x="4052888" y="5405438"/>
          <p14:tracePt t="15063" x="4070350" y="5362575"/>
          <p14:tracePt t="15066" x="4086225" y="5302250"/>
          <p14:tracePt t="15079" x="4095750" y="5251450"/>
          <p14:tracePt t="15082" x="4111625" y="5218113"/>
          <p14:tracePt t="15095" x="4121150" y="5183188"/>
          <p14:tracePt t="15098" x="4121150" y="5175250"/>
          <p14:tracePt t="15111" x="4121150" y="5157788"/>
          <p14:tracePt t="15114" x="4121150" y="5149850"/>
          <p14:tracePt t="15126" x="4129088" y="5149850"/>
          <p14:tracePt t="15271" x="4129088" y="5167313"/>
          <p14:tracePt t="15275" x="4129088" y="5192713"/>
          <p14:tracePt t="15286" x="4129088" y="5235575"/>
          <p14:tracePt t="15291" x="4129088" y="5286375"/>
          <p14:tracePt t="15304" x="4137025" y="5380038"/>
          <p14:tracePt t="15307" x="4137025" y="5438775"/>
          <p14:tracePt t="15321" x="4162425" y="5489575"/>
          <p14:tracePt t="15323" x="4179888" y="5532438"/>
          <p14:tracePt t="15335" x="4197350" y="5575300"/>
          <p14:tracePt t="15339" x="4214813" y="5591175"/>
          <p14:tracePt t="15351" x="4230688" y="5608638"/>
          <p14:tracePt t="15355" x="4230688" y="5616575"/>
          <p14:tracePt t="15367" x="4240213" y="5626100"/>
          <p14:tracePt t="15370" x="4248150" y="5626100"/>
          <p14:tracePt t="15383" x="4256088" y="5626100"/>
          <p14:tracePt t="15387" x="4273550" y="5626100"/>
          <p14:tracePt t="15399" x="4298950" y="5626100"/>
          <p14:tracePt t="15404" x="4324350" y="5616575"/>
          <p14:tracePt t="15415" x="4367213" y="5600700"/>
          <p14:tracePt t="15419" x="4410075" y="5565775"/>
          <p14:tracePt t="15431" x="4435475" y="5549900"/>
          <p14:tracePt t="15435" x="4451350" y="5524500"/>
          <p14:tracePt t="15447" x="4476750" y="5514975"/>
          <p14:tracePt t="15450" x="4486275" y="5497513"/>
          <p14:tracePt t="15463" x="4486275" y="5481638"/>
          <p14:tracePt t="15466" x="4494213" y="5464175"/>
          <p14:tracePt t="15479" x="4494213" y="5438775"/>
          <p14:tracePt t="15482" x="4494213" y="5395913"/>
          <p14:tracePt t="15495" x="4494213" y="5345113"/>
          <p14:tracePt t="15498" x="4468813" y="5302250"/>
          <p14:tracePt t="15511" x="4451350" y="5243513"/>
          <p14:tracePt t="15514" x="4418013" y="5167313"/>
          <p14:tracePt t="15527" x="4392613" y="5073650"/>
          <p14:tracePt t="15530" x="4359275" y="4972050"/>
          <p14:tracePt t="15543" x="4316413" y="4868863"/>
          <p14:tracePt t="15546" x="4281488" y="4741863"/>
          <p14:tracePt t="15559" x="4256088" y="4683125"/>
          <p14:tracePt t="15563" x="4240213" y="4630738"/>
          <p14:tracePt t="15575" x="4230688" y="4579938"/>
          <p14:tracePt t="15578" x="4214813" y="4564063"/>
          <p14:tracePt t="15591" x="4205288" y="4538663"/>
          <p14:tracePt t="15594" x="4205288" y="4529138"/>
          <p14:tracePt t="15607" x="4205288" y="4521200"/>
          <p14:tracePt t="15610" x="4205288" y="4513263"/>
          <p14:tracePt t="15671" x="4205288" y="4495800"/>
          <p14:tracePt t="15687" x="4205288" y="4486275"/>
          <p14:tracePt t="15690" x="4222750" y="4478338"/>
          <p14:tracePt t="15702" x="4248150" y="4470400"/>
          <p14:tracePt t="15706" x="4281488" y="4452938"/>
          <p14:tracePt t="15719" x="4306888" y="4445000"/>
          <p14:tracePt t="15722" x="4375150" y="4427538"/>
          <p14:tracePt t="15735" x="4460875" y="4402138"/>
          <p14:tracePt t="15738" x="4519613" y="4394200"/>
          <p14:tracePt t="15752" x="4595813" y="4376738"/>
          <p14:tracePt t="15754" x="4638675" y="4359275"/>
          <p14:tracePt t="15767" x="4681538" y="4359275"/>
          <p14:tracePt t="15771" x="4714875" y="4341813"/>
          <p14:tracePt t="15783" x="4740275" y="4333875"/>
          <p14:tracePt t="15787" x="4775200" y="4325938"/>
          <p14:tracePt t="15799" x="4783138" y="4300538"/>
          <p14:tracePt t="15803" x="4791075" y="4265613"/>
          <p14:tracePt t="15815" x="4808538" y="4214813"/>
          <p14:tracePt t="15819" x="4833938" y="4138613"/>
          <p14:tracePt t="15830" x="4843463" y="4052888"/>
          <p14:tracePt t="15835" x="4851400" y="3943350"/>
          <p14:tracePt t="15847" x="4868863" y="3824288"/>
          <p14:tracePt t="15851" x="4868863" y="3654425"/>
          <p14:tracePt t="15863" x="4868863" y="3560763"/>
          <p14:tracePt t="15866" x="4868863" y="3441700"/>
          <p14:tracePt t="15885" x="4868863" y="3263900"/>
          <p14:tracePt t="15895" x="4868863" y="3170238"/>
          <p14:tracePt t="15898" x="4843463" y="3109913"/>
          <p14:tracePt t="15913" x="4826000" y="3067050"/>
          <p14:tracePt t="15917" x="4783138" y="2982913"/>
          <p14:tracePt t="15931" x="4765675" y="2965450"/>
          <p14:tracePt t="15933" x="4749800" y="2949575"/>
          <p14:tracePt t="15945" x="4732338" y="2932113"/>
          <p14:tracePt t="15948" x="4732338" y="2922588"/>
          <p14:tracePt t="15961" x="4724400" y="2922588"/>
          <p14:tracePt t="16241" x="4706938" y="2906713"/>
          <p14:tracePt t="16244" x="4706938" y="2897188"/>
          <p14:tracePt t="16257" x="4613275" y="2830513"/>
          <p14:tracePt t="16261" x="4503738" y="2770188"/>
          <p14:tracePt t="16273" x="4384675" y="2693988"/>
          <p14:tracePt t="16276" x="4256088" y="2633663"/>
          <p14:tracePt t="16289" x="4121150" y="2574925"/>
          <p14:tracePt t="16292" x="3984625" y="2541588"/>
          <p14:tracePt t="16304" x="3865563" y="2516188"/>
          <p14:tracePt t="16308" x="3662363" y="2489200"/>
          <p14:tracePt t="16321" x="3568700" y="2489200"/>
          <p14:tracePt t="16325" x="3482975" y="2489200"/>
          <p14:tracePt t="16337" x="3414713" y="2506663"/>
          <p14:tracePt t="16340" x="3363913" y="2549525"/>
          <p14:tracePt t="16353" x="3313113" y="2582863"/>
          <p14:tracePt t="16357" x="3287713" y="2651125"/>
          <p14:tracePt t="16369" x="3262313" y="2711450"/>
          <p14:tracePt t="16373" x="3254375" y="2813050"/>
          <p14:tracePt t="16385" x="3244850" y="2922588"/>
          <p14:tracePt t="16388" x="3228975" y="3041650"/>
          <p14:tracePt t="16401" x="3211513" y="3152775"/>
          <p14:tracePt t="16404" x="3194050" y="3271838"/>
          <p14:tracePt t="16417" x="3194050" y="3382963"/>
          <p14:tracePt t="16420" x="3186113" y="3467100"/>
          <p14:tracePt t="16434" x="3178175" y="3611563"/>
          <p14:tracePt t="16436" x="3178175" y="3662363"/>
          <p14:tracePt t="16449" x="3178175" y="3722688"/>
          <p14:tracePt t="16453" x="3178175" y="3763963"/>
          <p14:tracePt t="16466" x="3178175" y="3816350"/>
          <p14:tracePt t="16469" x="3178175" y="3857625"/>
          <p14:tracePt t="16481" x="3178175" y="3875088"/>
          <p14:tracePt t="16485" x="3186113" y="3900488"/>
          <p14:tracePt t="16497" x="3219450" y="3951288"/>
          <p14:tracePt t="16501" x="3236913" y="3986213"/>
          <p14:tracePt t="16513" x="3279775" y="4037013"/>
          <p14:tracePt t="16517" x="3330575" y="4079875"/>
          <p14:tracePt t="16531" x="3381375" y="4113213"/>
          <p14:tracePt t="16534" x="3432175" y="4146550"/>
          <p14:tracePt t="16545" x="3492500" y="4181475"/>
          <p14:tracePt t="16549" x="3576638" y="4197350"/>
          <p14:tracePt t="16561" x="3763963" y="4224338"/>
          <p14:tracePt t="16565" x="3873500" y="4224338"/>
          <p14:tracePt t="16577" x="4002088" y="4224338"/>
          <p14:tracePt t="16580" x="4129088" y="4224338"/>
          <p14:tracePt t="16593" x="4240213" y="4224338"/>
          <p14:tracePt t="16597" x="4367213" y="4224338"/>
          <p14:tracePt t="16609" x="4476750" y="4224338"/>
          <p14:tracePt t="16612" x="4595813" y="4214813"/>
          <p14:tracePt t="16625" x="4681538" y="4197350"/>
          <p14:tracePt t="16628" x="4749800" y="4189413"/>
          <p14:tracePt t="16641" x="4808538" y="4189413"/>
          <p14:tracePt t="16645" x="4859338" y="4181475"/>
          <p14:tracePt t="16657" x="4894263" y="4171950"/>
          <p14:tracePt t="16661" x="4910138" y="4164013"/>
          <p14:tracePt t="16673" x="4935538" y="4156075"/>
          <p14:tracePt t="16677" x="4953000" y="4146550"/>
          <p14:tracePt t="16693" x="4962525" y="4130675"/>
          <p14:tracePt t="16769" x="4962525" y="4138613"/>
          <p14:tracePt t="16785" x="4962525" y="4171950"/>
          <p14:tracePt t="16788" x="4962525" y="4214813"/>
          <p14:tracePt t="16801" x="4945063" y="4275138"/>
          <p14:tracePt t="16805" x="4919663" y="4333875"/>
          <p14:tracePt t="16817" x="4894263" y="4410075"/>
          <p14:tracePt t="16820" x="4859338" y="4486275"/>
          <p14:tracePt t="16833" x="4826000" y="4564063"/>
          <p14:tracePt t="16836" x="4791075" y="4640263"/>
          <p14:tracePt t="16849" x="4749800" y="4699000"/>
          <p14:tracePt t="16852" x="4724400" y="4749800"/>
          <p14:tracePt t="16865" x="4664075" y="4843463"/>
          <p14:tracePt t="16868" x="4630738" y="4894263"/>
          <p14:tracePt t="16882" x="4605338" y="4929188"/>
          <p14:tracePt t="16885" x="4579938" y="4962525"/>
          <p14:tracePt t="16897" x="4554538" y="4979988"/>
          <p14:tracePt t="16901" x="4537075" y="5005388"/>
          <p14:tracePt t="16917" x="4519613" y="5038725"/>
          <p14:tracePt t="16929" x="4503738" y="5056188"/>
          <p14:tracePt t="16933" x="4503738" y="5073650"/>
          <p14:tracePt t="16945" x="4494213" y="5081588"/>
          <p14:tracePt t="16993" x="4494213" y="5091113"/>
          <p14:tracePt t="17025" x="4486275" y="5091113"/>
          <p14:tracePt t="17029" x="4476750" y="5091113"/>
          <p14:tracePt t="17041" x="4451350" y="5091113"/>
          <p14:tracePt t="17044" x="4400550" y="5091113"/>
          <p14:tracePt t="17057" x="4367213" y="5091113"/>
          <p14:tracePt t="17061" x="4316413" y="5081588"/>
          <p14:tracePt t="17073" x="4273550" y="5064125"/>
          <p14:tracePt t="17077" x="4214813" y="5038725"/>
          <p14:tracePt t="17089" x="4162425" y="5022850"/>
          <p14:tracePt t="17092" x="4111625" y="4997450"/>
          <p14:tracePt t="17105" x="4060825" y="4972050"/>
          <p14:tracePt t="17109" x="3984625" y="4929188"/>
          <p14:tracePt t="17121" x="3951288" y="4911725"/>
          <p14:tracePt t="17124" x="3933825" y="4894263"/>
          <p14:tracePt t="17137" x="3925888" y="4886325"/>
          <p14:tracePt t="17140" x="3908425" y="4886325"/>
          <p14:tracePt t="17153" x="3908425" y="4878388"/>
          <p14:tracePt t="17185" x="3908425" y="4860925"/>
          <p14:tracePt t="17201" x="3916363" y="4852988"/>
          <p14:tracePt t="17205" x="3925888" y="4852988"/>
          <p14:tracePt t="17217" x="3941763" y="4843463"/>
          <p14:tracePt t="17221" x="3941763" y="4835525"/>
          <p14:tracePt t="17233" x="3959225" y="4835525"/>
          <p14:tracePt t="17236" x="3967163" y="4835525"/>
          <p14:tracePt t="17249" x="3976688" y="4827588"/>
          <p14:tracePt t="17252" x="3992563" y="4827588"/>
          <p14:tracePt t="17265" x="4002088" y="4827588"/>
          <p14:tracePt t="17268" x="4010025" y="4827588"/>
          <p14:tracePt t="17281" x="4017963" y="4827588"/>
          <p14:tracePt t="17298" x="4027488" y="4827588"/>
          <p14:tracePt t="17300" x="4035425" y="4827588"/>
          <p14:tracePt t="17314" x="4044950" y="4827588"/>
          <p14:tracePt t="17333" x="4060825" y="4827588"/>
          <p14:tracePt t="17345" x="4070350" y="4827588"/>
          <p14:tracePt t="17349" x="4070350" y="4835525"/>
          <p14:tracePt t="17361" x="4095750" y="4852988"/>
          <p14:tracePt t="17365" x="4111625" y="4868863"/>
          <p14:tracePt t="17379" x="4111625" y="4878388"/>
          <p14:tracePt t="17383" x="4121150" y="4894263"/>
          <p14:tracePt t="17395" x="4129088" y="4903788"/>
          <p14:tracePt t="17399" x="4137025" y="4911725"/>
          <p14:tracePt t="17411" x="4146550" y="4929188"/>
          <p14:tracePt t="17415" x="4146550" y="4937125"/>
          <p14:tracePt t="17431" x="4154488" y="4946650"/>
          <p14:tracePt t="17443" x="4154488" y="4954588"/>
          <p14:tracePt t="17447" x="4162425" y="4962525"/>
          <p14:tracePt t="17559" x="4171950" y="4962525"/>
          <p14:tracePt t="17571" x="4187825" y="4962525"/>
          <p14:tracePt t="17574" x="4205288" y="4962525"/>
          <p14:tracePt t="17587" x="4230688" y="4962525"/>
          <p14:tracePt t="17590" x="4265613" y="4962525"/>
          <p14:tracePt t="17603" x="4291013" y="4962525"/>
          <p14:tracePt t="17607" x="4349750" y="4962525"/>
          <p14:tracePt t="17619" x="4367213" y="4962525"/>
          <p14:tracePt t="17623" x="4392613" y="4962525"/>
          <p14:tracePt t="17635" x="4410075" y="4962525"/>
          <p14:tracePt t="17638" x="4418013" y="4962525"/>
          <p14:tracePt t="17731" x="4410075" y="4962525"/>
          <p14:tracePt t="17734" x="4392613" y="4962525"/>
          <p14:tracePt t="17747" x="4375150" y="4962525"/>
          <p14:tracePt t="17750" x="4359275" y="4962525"/>
          <p14:tracePt t="17763" x="4332288" y="4962525"/>
          <p14:tracePt t="17766" x="4316413" y="4962525"/>
          <p14:tracePt t="17780" x="4291013" y="4972050"/>
          <p14:tracePt t="17782" x="4273550" y="4979988"/>
          <p14:tracePt t="17796" x="4256088" y="4979988"/>
          <p14:tracePt t="17799" x="4240213" y="4987925"/>
          <p14:tracePt t="17811" x="4230688" y="4987925"/>
          <p14:tracePt t="17827" x="4222750" y="4987925"/>
          <p14:tracePt t="17907" x="4222750" y="4997450"/>
          <p14:tracePt t="17923" x="4240213" y="5005388"/>
          <p14:tracePt t="17926" x="4248150" y="5005388"/>
          <p14:tracePt t="17939" x="4273550" y="5013325"/>
          <p14:tracePt t="17943" x="4298950" y="5013325"/>
          <p14:tracePt t="17955" x="4316413" y="5013325"/>
          <p14:tracePt t="17958" x="4341813" y="5013325"/>
          <p14:tracePt t="17971" x="4367213" y="5013325"/>
          <p14:tracePt t="17974" x="4392613" y="5013325"/>
          <p14:tracePt t="17987" x="4410075" y="5013325"/>
          <p14:tracePt t="17990" x="4425950" y="5013325"/>
          <p14:tracePt t="18003" x="4435475" y="5013325"/>
          <p14:tracePt t="18007" x="4443413" y="5013325"/>
          <p14:tracePt t="18019" x="4451350" y="5013325"/>
          <p14:tracePt t="18035" x="4451350" y="5005388"/>
          <p14:tracePt t="18051" x="4460875" y="5005388"/>
          <p14:tracePt t="18054" x="4460875" y="4987925"/>
          <p14:tracePt t="18067" x="4460875" y="4972050"/>
          <p14:tracePt t="18083" x="4460875" y="4954588"/>
          <p14:tracePt t="18087" x="4460875" y="4946650"/>
          <p14:tracePt t="18099" x="4460875" y="4929188"/>
          <p14:tracePt t="18103" x="4460875" y="4911725"/>
          <p14:tracePt t="18115" x="4451350" y="4903788"/>
          <p14:tracePt t="18119" x="4443413" y="4886325"/>
          <p14:tracePt t="18130" x="4425950" y="4878388"/>
          <p14:tracePt t="18134" x="4410075" y="4868863"/>
          <p14:tracePt t="18147" x="4392613" y="4860925"/>
          <p14:tracePt t="18151" x="4367213" y="4843463"/>
          <p14:tracePt t="18163" x="4324350" y="4835525"/>
          <p14:tracePt t="18166" x="4298950" y="4827588"/>
          <p14:tracePt t="18179" x="4273550" y="4818063"/>
          <p14:tracePt t="18183" x="4256088" y="4818063"/>
          <p14:tracePt t="18195" x="4230688" y="4818063"/>
          <p14:tracePt t="18198" x="4205288" y="4818063"/>
          <p14:tracePt t="18212" x="4179888" y="4810125"/>
          <p14:tracePt t="18214" x="4162425" y="4810125"/>
          <p14:tracePt t="18228" x="4121150" y="4810125"/>
          <p14:tracePt t="18230" x="4086225" y="4810125"/>
          <p14:tracePt t="18243" x="4060825" y="4810125"/>
          <p14:tracePt t="18247" x="4035425" y="4810125"/>
          <p14:tracePt t="18259" x="4010025" y="4810125"/>
          <p14:tracePt t="18263" x="3976688" y="4810125"/>
          <p14:tracePt t="18275" x="3933825" y="4810125"/>
          <p14:tracePt t="18279" x="3908425" y="4818063"/>
          <p14:tracePt t="18291" x="3865563" y="4835525"/>
          <p14:tracePt t="18295" x="3848100" y="4843463"/>
          <p14:tracePt t="18307" x="3832225" y="4852988"/>
          <p14:tracePt t="18311" x="3814763" y="4860925"/>
          <p14:tracePt t="18323" x="3806825" y="4868863"/>
          <p14:tracePt t="18326" x="3797300" y="4878388"/>
          <p14:tracePt t="18339" x="3797300" y="4886325"/>
          <p14:tracePt t="18343" x="3797300" y="4911725"/>
          <p14:tracePt t="18359" x="3797300" y="4929188"/>
          <p14:tracePt t="18371" x="3797300" y="4946650"/>
          <p14:tracePt t="18374" x="3797300" y="4954588"/>
          <p14:tracePt t="18388" x="3814763" y="4979988"/>
          <p14:tracePt t="18391" x="3822700" y="4987925"/>
          <p14:tracePt t="18403" x="3840163" y="5005388"/>
          <p14:tracePt t="18407" x="3883025" y="5030788"/>
          <p14:tracePt t="18419" x="3908425" y="5056188"/>
          <p14:tracePt t="18422" x="3959225" y="5073650"/>
          <p14:tracePt t="18435" x="4002088" y="5099050"/>
          <p14:tracePt t="18439" x="4052888" y="5132388"/>
          <p14:tracePt t="18451" x="4111625" y="5149850"/>
          <p14:tracePt t="18454" x="4179888" y="5175250"/>
          <p14:tracePt t="18467" x="4240213" y="5200650"/>
          <p14:tracePt t="18470" x="4332288" y="5251450"/>
          <p14:tracePt t="18482" x="4375150" y="5276850"/>
          <p14:tracePt t="18486" x="4400550" y="5302250"/>
          <p14:tracePt t="18499" x="4425950" y="5327650"/>
          <p14:tracePt t="18503" x="4443413" y="5362575"/>
          <p14:tracePt t="18515" x="4451350" y="5380038"/>
          <p14:tracePt t="18519" x="4451350" y="5413375"/>
          <p14:tracePt t="18531" x="4451350" y="5438775"/>
          <p14:tracePt t="18535" x="4435475" y="5507038"/>
          <p14:tracePt t="18547" x="4392613" y="5557838"/>
          <p14:tracePt t="18551" x="4349750" y="5608638"/>
          <p14:tracePt t="18563" x="4281488" y="5668963"/>
          <p14:tracePt t="18567" x="4205288" y="5735638"/>
          <p14:tracePt t="18579" x="4086225" y="5795963"/>
          <p14:tracePt t="18583" x="3967163" y="5854700"/>
          <p14:tracePt t="18594" x="3713163" y="5957888"/>
          <p14:tracePt t="18598" x="3533775" y="6024563"/>
          <p14:tracePt t="18611" x="3381375" y="6076950"/>
          <p14:tracePt t="18614" x="3236913" y="6110288"/>
          <p14:tracePt t="18628" x="3049588" y="6169025"/>
          <p14:tracePt t="18631" x="2905125" y="6203950"/>
          <p14:tracePt t="18644" x="2744788" y="6237288"/>
          <p14:tracePt t="18647" x="2616200" y="6272213"/>
          <p14:tracePt t="18660" x="2387600" y="6313488"/>
          <p14:tracePt t="18662" x="2276475" y="6330950"/>
          <p14:tracePt t="18683" x="2200275" y="6338888"/>
          <p14:tracePt t="18686" x="2141538" y="6348413"/>
          <p14:tracePt t="18699" x="2098675" y="6348413"/>
          <p14:tracePt t="18702" x="2090738" y="6348413"/>
          <p14:tracePt t="18731" x="2106613" y="6348413"/>
          <p14:tracePt t="18735" x="2116138" y="6338888"/>
          <p14:tracePt t="18747" x="2132013" y="6323013"/>
          <p14:tracePt t="18750" x="2149475" y="6305550"/>
          <p14:tracePt t="18764" x="2174875" y="6288088"/>
          <p14:tracePt t="18766" x="2200275" y="6272213"/>
          <p14:tracePt t="18779" x="2208213" y="6262688"/>
          <p14:tracePt t="18782" x="2235200" y="6254750"/>
          <p14:tracePt t="18795" x="2243138" y="6246813"/>
          <p14:tracePt t="18798" x="2260600" y="6229350"/>
          <p14:tracePt t="18815" x="2268538" y="6221413"/>
          <p14:tracePt t="18829" x="2276475" y="6203950"/>
          <p14:tracePt t="18845" x="2276475" y="6186488"/>
          <p14:tracePt t="18848" x="2286000" y="6169025"/>
          <p14:tracePt t="18861" x="2286000" y="6161088"/>
          <p14:tracePt t="18864" x="2293938" y="6135688"/>
          <p14:tracePt t="18877" x="2293938" y="6118225"/>
          <p14:tracePt t="18881" x="2301875" y="6102350"/>
          <p14:tracePt t="18895" x="2301875" y="6084888"/>
          <p14:tracePt t="18897" x="2311400" y="6067425"/>
          <p14:tracePt t="18910" x="2311400" y="6024563"/>
          <p14:tracePt t="18913" x="2319338" y="6016625"/>
          <p14:tracePt t="18925" x="2327275" y="5991225"/>
          <p14:tracePt t="18929" x="2327275" y="5957888"/>
          <p14:tracePt t="18941" x="2327275" y="5948363"/>
          <p14:tracePt t="18945" x="2327275" y="5922963"/>
          <p14:tracePt t="18957" x="2327275" y="5905500"/>
          <p14:tracePt t="18961" x="2327275" y="5897563"/>
          <p14:tracePt t="18973" x="2327275" y="5872163"/>
          <p14:tracePt t="18976" x="2327275" y="5864225"/>
          <p14:tracePt t="19037" x="2327275" y="5854700"/>
          <p14:tracePt t="19053" x="2319338" y="5854700"/>
          <p14:tracePt t="19069" x="2319338" y="5846763"/>
          <p14:tracePt t="19085" x="2311400" y="5838825"/>
          <p14:tracePt t="19102" x="2301875" y="5838825"/>
          <p14:tracePt t="19405" x="2327275" y="5846763"/>
          <p14:tracePt t="19409" x="2352675" y="5854700"/>
          <p14:tracePt t="19420" x="2387600" y="5854700"/>
          <p14:tracePt t="19425" x="2420938" y="5880100"/>
          <p14:tracePt t="19437" x="2446338" y="5880100"/>
          <p14:tracePt t="19442" x="2481263" y="5897563"/>
          <p14:tracePt t="19453" x="2514600" y="5922963"/>
          <p14:tracePt t="19457" x="2532063" y="5922963"/>
          <p14:tracePt t="19469" x="2557463" y="5940425"/>
          <p14:tracePt t="19473" x="2582863" y="5948363"/>
          <p14:tracePt t="19485" x="2600325" y="5965825"/>
          <p14:tracePt t="19488" x="2625725" y="5983288"/>
          <p14:tracePt t="19501" x="2633663" y="5999163"/>
          <p14:tracePt t="19505" x="2659063" y="6008688"/>
          <p14:tracePt t="19517" x="2676525" y="6016625"/>
          <p14:tracePt t="19520" x="2709863" y="6042025"/>
          <p14:tracePt t="19533" x="2735263" y="6059488"/>
          <p14:tracePt t="19536" x="2752725" y="6067425"/>
          <p14:tracePt t="19549" x="2770188" y="6076950"/>
          <p14:tracePt t="19552" x="2786063" y="6092825"/>
          <p14:tracePt t="19565" x="2811463" y="6102350"/>
          <p14:tracePt t="19568" x="2820988" y="6110288"/>
          <p14:tracePt t="19581" x="2838450" y="6110288"/>
          <p14:tracePt t="19584" x="2863850" y="6110288"/>
          <p14:tracePt t="19597" x="2871788" y="6110288"/>
          <p14:tracePt t="19600" x="2889250" y="6110288"/>
          <p14:tracePt t="19613" x="2897188" y="6110288"/>
          <p14:tracePt t="19629" x="2905125" y="6110288"/>
          <p14:tracePt t="19644" x="2914650" y="6110288"/>
          <p14:tracePt t="19648" x="2922588" y="6110288"/>
          <p14:tracePt t="19661" x="2922588" y="6102350"/>
          <p14:tracePt t="19709" x="2922588" y="6092825"/>
          <p14:tracePt t="19712" x="2930525" y="6084888"/>
          <p14:tracePt t="19725" x="2930525" y="6076950"/>
          <p14:tracePt t="19729" x="2940050" y="6067425"/>
          <p14:tracePt t="19741" x="2947988" y="6059488"/>
          <p14:tracePt t="19744" x="2947988" y="6049963"/>
          <p14:tracePt t="19761" x="2955925" y="6034088"/>
          <p14:tracePt t="19774" x="2973388" y="6024563"/>
          <p14:tracePt t="19777" x="2982913" y="6016625"/>
          <p14:tracePt t="19789" x="2998788" y="6016625"/>
          <p14:tracePt t="19793" x="3008313" y="6008688"/>
          <p14:tracePt t="19805" x="3024188" y="5991225"/>
          <p14:tracePt t="19809" x="3041650" y="5983288"/>
          <p14:tracePt t="19820" x="3059113" y="5983288"/>
          <p14:tracePt t="19825" x="3074988" y="5973763"/>
          <p14:tracePt t="19837" x="3092450" y="5965825"/>
          <p14:tracePt t="19841" x="3109913" y="5957888"/>
          <p14:tracePt t="19853" x="3127375" y="5948363"/>
          <p14:tracePt t="19857" x="3127375" y="5940425"/>
          <p14:tracePt t="19869" x="3143250" y="5940425"/>
          <p14:tracePt t="19875" x="3160713" y="5932488"/>
          <p14:tracePt t="19889" x="3194050" y="5932488"/>
          <p14:tracePt t="19901" x="3203575" y="5932488"/>
          <p14:tracePt t="19905" x="3228975" y="5932488"/>
          <p14:tracePt t="19917" x="3236913" y="5932488"/>
          <p14:tracePt t="19921" x="3262313" y="5932488"/>
          <p14:tracePt t="19933" x="3279775" y="5932488"/>
          <p14:tracePt t="19936" x="3287713" y="5932488"/>
          <p14:tracePt t="19949" x="3305175" y="5932488"/>
          <p14:tracePt t="19952" x="3322638" y="5932488"/>
          <p14:tracePt t="19965" x="3330575" y="5932488"/>
          <p14:tracePt t="19968" x="3348038" y="5932488"/>
          <p14:tracePt t="19981" x="3363913" y="5932488"/>
          <p14:tracePt t="19984" x="3373438" y="5940425"/>
          <p14:tracePt t="19997" x="3389313" y="5948363"/>
          <p14:tracePt t="20000" x="3406775" y="5948363"/>
          <p14:tracePt t="20013" x="3424238" y="5957888"/>
          <p14:tracePt t="20016" x="3457575" y="5973763"/>
          <p14:tracePt t="20029" x="3482975" y="5983288"/>
          <p14:tracePt t="20032" x="3508375" y="5999163"/>
          <p14:tracePt t="20045" x="3533775" y="6008688"/>
          <p14:tracePt t="20048" x="3559175" y="6016625"/>
          <p14:tracePt t="20061" x="3586163" y="6034088"/>
          <p14:tracePt t="20065" x="3611563" y="6042025"/>
          <p14:tracePt t="20077" x="3636963" y="6042025"/>
          <p14:tracePt t="20080" x="3652838" y="6049963"/>
          <p14:tracePt t="20093" x="3678238" y="6067425"/>
          <p14:tracePt t="20097" x="3695700" y="6067425"/>
          <p14:tracePt t="20109" x="3721100" y="6084888"/>
          <p14:tracePt t="20112" x="3729038" y="6092825"/>
          <p14:tracePt t="20125" x="3756025" y="6102350"/>
          <p14:tracePt t="20128" x="3771900" y="6110288"/>
          <p14:tracePt t="20141" x="3806825" y="6127750"/>
          <p14:tracePt t="20144" x="3822700" y="6127750"/>
          <p14:tracePt t="20157" x="3840163" y="6135688"/>
          <p14:tracePt t="20160" x="3865563" y="6143625"/>
          <p14:tracePt t="20173" x="3890963" y="6153150"/>
          <p14:tracePt t="20177" x="3908425" y="6161088"/>
          <p14:tracePt t="20189" x="3933825" y="6178550"/>
          <p14:tracePt t="20192" x="3959225" y="6186488"/>
          <p14:tracePt t="20205" x="4002088" y="6203950"/>
          <p14:tracePt t="20209" x="4052888" y="6211888"/>
          <p14:tracePt t="20221" x="4086225" y="6221413"/>
          <p14:tracePt t="20225" x="4111625" y="6229350"/>
          <p14:tracePt t="20237" x="4162425" y="6237288"/>
          <p14:tracePt t="20241" x="4205288" y="6237288"/>
          <p14:tracePt t="20253" x="4248150" y="6246813"/>
          <p14:tracePt t="20257" x="4298950" y="6246813"/>
          <p14:tracePt t="20269" x="4349750" y="6246813"/>
          <p14:tracePt t="20273" x="4384675" y="6246813"/>
          <p14:tracePt t="20285" x="4425950" y="6246813"/>
          <p14:tracePt t="20289" x="4460875" y="6254750"/>
          <p14:tracePt t="20301" x="4494213" y="6254750"/>
          <p14:tracePt t="20306" x="4511675" y="6254750"/>
          <p14:tracePt t="20319" x="4537075" y="6254750"/>
          <p14:tracePt t="20323" x="4562475" y="6254750"/>
          <p14:tracePt t="20383" x="4570413" y="6254750"/>
          <p14:tracePt t="20611" x="4570413" y="6262688"/>
          <p14:tracePt t="20622" x="4562475" y="6272213"/>
          <p14:tracePt t="20626" x="4545013" y="6272213"/>
          <p14:tracePt t="20638" x="4545013" y="6280150"/>
          <p14:tracePt t="20655" x="4529138" y="6297613"/>
          <p14:tracePt t="20658" x="4519613" y="6297613"/>
          <p14:tracePt t="20672" x="4503738" y="6313488"/>
          <p14:tracePt t="20675" x="4476750" y="6330950"/>
          <p14:tracePt t="20688" x="4460875" y="6338888"/>
          <p14:tracePt t="20691" x="4435475" y="6348413"/>
          <p14:tracePt t="20703" x="4425950" y="6365875"/>
          <p14:tracePt t="20707" x="4400550" y="6373813"/>
          <p14:tracePt t="20719" x="4384675" y="6391275"/>
          <p14:tracePt t="20723" x="4367213" y="6399213"/>
          <p14:tracePt t="20735" x="4359275" y="6399213"/>
          <p14:tracePt t="20739" x="4349750" y="6407150"/>
          <p14:tracePt t="20751" x="4332288" y="6416675"/>
          <p14:tracePt t="20755" x="4324350" y="6416675"/>
          <p14:tracePt t="20767" x="4316413" y="6424613"/>
          <p14:tracePt t="20771" x="4306888" y="6424613"/>
          <p14:tracePt t="20799" x="4291013" y="6424613"/>
          <p14:tracePt t="20815" x="4281488" y="6424613"/>
          <p14:tracePt t="20831" x="4273550" y="6424613"/>
          <p14:tracePt t="20847" x="4265613" y="6424613"/>
          <p14:tracePt t="20863" x="4265613" y="6416675"/>
          <p14:tracePt t="20895" x="4256088" y="6407150"/>
          <p14:tracePt t="20899" x="4256088" y="6399213"/>
          <p14:tracePt t="20911" x="4256088" y="6391275"/>
          <p14:tracePt t="20928" x="4248150" y="6381750"/>
          <p14:tracePt t="20943" x="4248150" y="6373813"/>
          <p14:tracePt t="21007" x="4248150" y="6365875"/>
          <p14:tracePt t="21024" x="4248150" y="6356350"/>
          <p14:tracePt t="21039" x="4248150" y="6348413"/>
          <p14:tracePt t="21139" x="4248150" y="6338888"/>
          <p14:tracePt t="21151" x="4256088" y="6338888"/>
          <p14:tracePt t="21155" x="4256088" y="6323013"/>
          <p14:tracePt t="21167" x="4291013" y="6305550"/>
          <p14:tracePt t="21170" x="4316413" y="6288088"/>
          <p14:tracePt t="21183" x="4359275" y="6246813"/>
          <p14:tracePt t="21187" x="4425950" y="6169025"/>
          <p14:tracePt t="21199" x="4486275" y="6076950"/>
          <p14:tracePt t="21203" x="4545013" y="5948363"/>
          <p14:tracePt t="21215" x="4621213" y="5770563"/>
          <p14:tracePt t="21219" x="4740275" y="5524500"/>
          <p14:tracePt t="21231" x="5003800" y="4852988"/>
          <p14:tracePt t="21234" x="5173663" y="4333875"/>
          <p14:tracePt t="21247" x="5360988" y="3781425"/>
          <p14:tracePt t="21251" x="5530850" y="3178175"/>
          <p14:tracePt t="21263" x="5708650" y="2549525"/>
          <p14:tracePt t="21266" x="5811838" y="1989138"/>
          <p14:tracePt t="21279" x="5913438" y="1419225"/>
          <p14:tracePt t="21282" x="5938838" y="952500"/>
          <p14:tracePt t="21295" x="5938838" y="347663"/>
          <p14:tracePt t="21298" x="5895975" y="101600"/>
          <p14:tracePt t="21428" x="4884738" y="85725"/>
          <p14:tracePt t="21439" x="4826000" y="152400"/>
          <p14:tracePt t="21442" x="4791075" y="203200"/>
          <p14:tracePt t="21454" x="4749800" y="255588"/>
          <p14:tracePt t="21458" x="4714875" y="306388"/>
          <p14:tracePt t="21471" x="4689475" y="357188"/>
          <p14:tracePt t="21475" x="4638675" y="441325"/>
          <p14:tracePt t="21486" x="4613275" y="509588"/>
          <p14:tracePt t="21490" x="4587875" y="585788"/>
          <p14:tracePt t="21503" x="4570413" y="671513"/>
          <p14:tracePt t="21506" x="4545013" y="773113"/>
          <p14:tracePt t="21520" x="4537075" y="884238"/>
          <p14:tracePt t="21522" x="4519613" y="1003300"/>
          <p14:tracePt t="21536" x="4511675" y="1130300"/>
          <p14:tracePt t="21538" x="4511675" y="1257300"/>
          <p14:tracePt t="21551" x="4503738" y="1385888"/>
          <p14:tracePt t="21555" x="4503738" y="1495425"/>
          <p14:tracePt t="21567" x="4503738" y="1606550"/>
          <p14:tracePt t="21570" x="4503738" y="1690688"/>
          <p14:tracePt t="21583" x="4511675" y="1766888"/>
          <p14:tracePt t="21587" x="4519613" y="1827213"/>
          <p14:tracePt t="21599" x="4545013" y="1885950"/>
          <p14:tracePt t="21603" x="4554538" y="1911350"/>
          <p14:tracePt t="21615" x="4554538" y="1928813"/>
          <p14:tracePt t="21631" x="4562475" y="1938338"/>
          <p14:tracePt t="21635" x="4570413" y="1946275"/>
          <p14:tracePt t="21647" x="4579938" y="1954213"/>
          <p14:tracePt t="21650" x="4579938" y="1963738"/>
          <p14:tracePt t="21664" x="4587875" y="1979613"/>
          <p14:tracePt t="21666" x="4595813" y="1979613"/>
          <p14:tracePt t="21679" x="4605338" y="1979613"/>
          <p14:tracePt t="21682" x="4605338" y="1989138"/>
          <p14:tracePt t="21699" x="4605338" y="1997075"/>
          <p14:tracePt t="21743" x="4613275" y="1997075"/>
          <p14:tracePt t="21746" x="4613275" y="2005013"/>
          <p14:tracePt t="21759" x="4621213" y="2014538"/>
          <p14:tracePt t="21762" x="4630738" y="2030413"/>
          <p14:tracePt t="21778" x="4630738" y="2039938"/>
          <p14:tracePt t="21783" x="4630738" y="2047875"/>
          <p14:tracePt t="21793" x="4638675" y="2065338"/>
          <p14:tracePt t="21797" x="4638675" y="2073275"/>
          <p14:tracePt t="21825" x="4638675" y="2082800"/>
          <p14:tracePt t="21829" x="4638675" y="2090738"/>
          <p14:tracePt t="21845" x="4638675" y="2108200"/>
          <p14:tracePt t="21857" x="4638675" y="2116138"/>
          <p14:tracePt t="21873" x="4638675" y="2124075"/>
          <p14:tracePt t="21876" x="4630738" y="2133600"/>
          <p14:tracePt t="21889" x="4621213" y="2133600"/>
          <p14:tracePt t="21892" x="4613275" y="2141538"/>
          <p14:tracePt t="21905" x="4605338" y="2149475"/>
          <p14:tracePt t="21908" x="4595813" y="2166938"/>
          <p14:tracePt t="21921" x="4579938" y="2166938"/>
          <p14:tracePt t="21925" x="4562475" y="2166938"/>
          <p14:tracePt t="21937" x="4554538" y="2166938"/>
          <p14:tracePt t="21941" x="4537075" y="2166938"/>
          <p14:tracePt t="21953" x="4519613" y="2166938"/>
          <p14:tracePt t="21957" x="4511675" y="2166938"/>
          <p14:tracePt t="21969" x="4486275" y="2166938"/>
          <p14:tracePt t="21973" x="4451350" y="2141538"/>
          <p14:tracePt t="21985" x="4418013" y="2116138"/>
          <p14:tracePt t="21988" x="4384675" y="2082800"/>
          <p14:tracePt t="22001" x="4359275" y="2030413"/>
          <p14:tracePt t="22005" x="4316413" y="1989138"/>
          <p14:tracePt t="22018" x="4291013" y="1946275"/>
          <p14:tracePt t="22020" x="4256088" y="1895475"/>
          <p14:tracePt t="22033" x="4222750" y="1844675"/>
          <p14:tracePt t="22037" x="4205288" y="1819275"/>
          <p14:tracePt t="22050" x="4187825" y="1801813"/>
          <p14:tracePt t="22053" x="4171950" y="1776413"/>
          <p14:tracePt t="22065" x="4154488" y="1776413"/>
          <p14:tracePt t="22069" x="4154488" y="1766888"/>
          <p14:tracePt t="22081" x="4146550" y="1751013"/>
          <p14:tracePt t="22085" x="4137025" y="1751013"/>
          <p14:tracePt t="22097" x="4121150" y="1725613"/>
          <p14:tracePt t="22101" x="4095750" y="1700213"/>
          <p14:tracePt t="22113" x="4070350" y="1674813"/>
          <p14:tracePt t="22117" x="4027488" y="1649413"/>
          <p14:tracePt t="22128" x="3976688" y="1606550"/>
          <p14:tracePt t="22133" x="3933825" y="1581150"/>
          <p14:tracePt t="22145" x="3865563" y="1546225"/>
          <p14:tracePt t="22148" x="3806825" y="1530350"/>
          <p14:tracePt t="22161" x="3687763" y="1504950"/>
          <p14:tracePt t="22164" x="3619500" y="1477963"/>
          <p14:tracePt t="22177" x="3533775" y="1477963"/>
          <p14:tracePt t="22181" x="3432175" y="1477963"/>
          <p14:tracePt t="22193" x="3348038" y="1477963"/>
          <p14:tracePt t="22197" x="3244850" y="1470025"/>
          <p14:tracePt t="22209" x="3143250" y="1470025"/>
          <p14:tracePt t="22212" x="3049588" y="1462088"/>
          <p14:tracePt t="22225" x="2930525" y="1462088"/>
          <p14:tracePt t="22228" x="2846388" y="1462088"/>
          <p14:tracePt t="22241" x="2752725" y="1462088"/>
          <p14:tracePt t="22244" x="2659063" y="1462088"/>
          <p14:tracePt t="22257" x="2574925" y="1470025"/>
          <p14:tracePt t="22260" x="2489200" y="1487488"/>
          <p14:tracePt t="22273" x="2420938" y="1487488"/>
          <p14:tracePt t="22276" x="2301875" y="1504950"/>
          <p14:tracePt t="22289" x="2243138" y="1504950"/>
          <p14:tracePt t="22292" x="2192338" y="1504950"/>
          <p14:tracePt t="22305" x="2132013" y="1504950"/>
          <p14:tracePt t="22308" x="2090738" y="1504950"/>
          <p14:tracePt t="22321" x="2030413" y="1504950"/>
          <p14:tracePt t="22325" x="1971675" y="1504950"/>
          <p14:tracePt t="22337" x="1911350" y="1504950"/>
          <p14:tracePt t="22341" x="1817688" y="1504950"/>
          <p14:tracePt t="22353" x="1766888" y="1504950"/>
          <p14:tracePt t="22356" x="1716088" y="1504950"/>
          <p14:tracePt t="22369" x="1657350" y="1504950"/>
          <p14:tracePt t="22372" x="1597025" y="1504950"/>
          <p14:tracePt t="22385" x="1538288" y="1504950"/>
          <p14:tracePt t="22389" x="1487488" y="1504950"/>
          <p14:tracePt t="22401" x="1435100" y="1504950"/>
          <p14:tracePt t="22404" x="1333500" y="1495425"/>
          <p14:tracePt t="22417" x="1290638" y="1477963"/>
          <p14:tracePt t="22420" x="1231900" y="1462088"/>
          <p14:tracePt t="22434" x="1173163" y="1452563"/>
          <p14:tracePt t="22437" x="1120775" y="1444625"/>
          <p14:tracePt t="22450" x="1079500" y="1436688"/>
          <p14:tracePt t="22453" x="1019175" y="1427163"/>
          <p14:tracePt t="22465" x="942975" y="1419225"/>
          <p14:tracePt t="22469" x="909638" y="1411288"/>
          <p14:tracePt t="22481" x="866775" y="1401763"/>
          <p14:tracePt t="22485" x="849313" y="1401763"/>
          <p14:tracePt t="22497" x="831850" y="1393825"/>
          <p14:tracePt t="22501" x="823913" y="1393825"/>
          <p14:tracePt t="22513" x="815975" y="1393825"/>
          <p14:tracePt t="22641" x="806450" y="1393825"/>
          <p14:tracePt t="22657" x="790575" y="1393825"/>
          <p14:tracePt t="22660" x="773113" y="1393825"/>
          <p14:tracePt t="22673" x="747713" y="1385888"/>
          <p14:tracePt t="22677" x="704850" y="1376363"/>
          <p14:tracePt t="22689" x="671513" y="1376363"/>
          <p14:tracePt t="22692" x="628650" y="1368425"/>
          <p14:tracePt t="22705" x="577850" y="1360488"/>
          <p14:tracePt t="22708" x="476250" y="1333500"/>
          <p14:tracePt t="22721" x="415925" y="1317625"/>
          <p14:tracePt t="22724" x="357188" y="1317625"/>
          <p14:tracePt t="22737" x="314325" y="1308100"/>
          <p14:tracePt t="22741" x="271463" y="1308100"/>
          <p14:tracePt t="22753" x="246063" y="1300163"/>
          <p14:tracePt t="22757" x="230188" y="1300163"/>
          <p14:tracePt t="22801" x="230188" y="1317625"/>
          <p14:tracePt t="22804" x="230188" y="1325563"/>
          <p14:tracePt t="22817" x="230188" y="1350963"/>
          <p14:tracePt t="22821" x="230188" y="1376363"/>
          <p14:tracePt t="22833" x="230188" y="1393825"/>
          <p14:tracePt t="22837" x="230188" y="1436688"/>
          <p14:tracePt t="22851" x="230188" y="1470025"/>
          <p14:tracePt t="22853" x="230188" y="1504950"/>
          <p14:tracePt t="22866" x="230188" y="1555750"/>
          <p14:tracePt t="22869" x="230188" y="1606550"/>
          <p14:tracePt t="22882" x="230188" y="1674813"/>
          <p14:tracePt t="22899" x="230188" y="1860550"/>
          <p14:tracePt t="22901" x="230188" y="1989138"/>
          <p14:tracePt t="22917" x="230188" y="2098675"/>
          <p14:tracePt t="22919" x="230188" y="2227263"/>
          <p14:tracePt t="22929" x="212725" y="2354263"/>
          <p14:tracePt t="22933" x="212725" y="2481263"/>
          <p14:tracePt t="22945" x="203200" y="2608263"/>
          <p14:tracePt t="22949" x="203200" y="2736850"/>
          <p14:tracePt t="22961" x="177800" y="2957513"/>
          <p14:tracePt t="22965" x="177800" y="3067050"/>
          <p14:tracePt t="22977" x="152400" y="3170238"/>
          <p14:tracePt t="22982" x="127000" y="3254375"/>
          <p14:tracePt t="22993" x="111125" y="3322638"/>
          <p14:tracePt t="22996" x="76200" y="3382963"/>
          <p14:tracePt t="23009" x="58738" y="3433763"/>
          <p14:tracePt t="23013" x="42863" y="3467100"/>
          <p14:tracePt t="23025" x="25400" y="3502025"/>
          <p14:tracePt t="23028" x="17463" y="3509963"/>
          <p14:tracePt t="23121" x="17463" y="3517900"/>
          <p14:tracePt t="23153" x="17463" y="3527425"/>
          <p14:tracePt t="23157" x="25400" y="3527425"/>
          <p14:tracePt t="23169" x="33338" y="3535363"/>
          <p14:tracePt t="23173" x="42863" y="3543300"/>
          <p14:tracePt t="23185" x="50800" y="3552825"/>
          <p14:tracePt t="23201" x="50800" y="3560763"/>
          <p14:tracePt t="23205" x="58738" y="3586163"/>
          <p14:tracePt t="23217" x="58738" y="3611563"/>
          <p14:tracePt t="23220" x="68263" y="3654425"/>
          <p14:tracePt t="23233" x="68263" y="3697288"/>
          <p14:tracePt t="23236" x="76200" y="3756025"/>
          <p14:tracePt t="23248" x="76200" y="3841750"/>
          <p14:tracePt t="23252" x="93663" y="3943350"/>
          <p14:tracePt t="23267" x="119063" y="4052888"/>
          <p14:tracePt t="23270" x="144463" y="4257675"/>
          <p14:tracePt t="23283" x="152400" y="4368800"/>
          <p14:tracePt t="23286" x="161925" y="4470400"/>
          <p14:tracePt t="23299" x="177800" y="4546600"/>
          <p14:tracePt t="23303" x="177800" y="4605338"/>
          <p14:tracePt t="23315" x="187325" y="4648200"/>
          <p14:tracePt t="23318" x="187325" y="4673600"/>
          <p14:tracePt t="23331" x="187325" y="4683125"/>
          <p14:tracePt t="23334" x="195263" y="4683125"/>
          <p14:tracePt t="23348" x="195263" y="4691063"/>
          <p14:tracePt t="23395" x="203200" y="4691063"/>
          <p14:tracePt t="23411" x="212725" y="4691063"/>
          <p14:tracePt t="23415" x="220663" y="4691063"/>
          <p14:tracePt t="23427" x="246063" y="4691063"/>
          <p14:tracePt t="23431" x="263525" y="4691063"/>
          <p14:tracePt t="23443" x="306388" y="4691063"/>
          <p14:tracePt t="23447" x="339725" y="4691063"/>
          <p14:tracePt t="23459" x="415925" y="4691063"/>
          <p14:tracePt t="23463" x="466725" y="4691063"/>
          <p14:tracePt t="23475" x="509588" y="4691063"/>
          <p14:tracePt t="23478" x="552450" y="4691063"/>
          <p14:tracePt t="23491" x="611188" y="4691063"/>
          <p14:tracePt t="23494" x="671513" y="4691063"/>
          <p14:tracePt t="23507" x="714375" y="4691063"/>
          <p14:tracePt t="23511" x="765175" y="4691063"/>
          <p14:tracePt t="23523" x="849313" y="4691063"/>
          <p14:tracePt t="23526" x="909638" y="4691063"/>
          <p14:tracePt t="23539" x="968375" y="4691063"/>
          <p14:tracePt t="23543" x="1054100" y="4691063"/>
          <p14:tracePt t="23555" x="1163638" y="4691063"/>
          <p14:tracePt t="23558" x="1282700" y="4691063"/>
          <p14:tracePt t="23571" x="1409700" y="4691063"/>
          <p14:tracePt t="23574" x="1708150" y="4691063"/>
          <p14:tracePt t="23587" x="1911350" y="4691063"/>
          <p14:tracePt t="23590" x="2141538" y="4691063"/>
          <p14:tracePt t="23603" x="2430463" y="4691063"/>
          <p14:tracePt t="23606" x="2727325" y="4699000"/>
          <p14:tracePt t="23619" x="3049588" y="4716463"/>
          <p14:tracePt t="23622" x="3398838" y="4733925"/>
          <p14:tracePt t="23635" x="3721100" y="4749800"/>
          <p14:tracePt t="23638" x="4222750" y="4792663"/>
          <p14:tracePt t="23651" x="4460875" y="4810125"/>
          <p14:tracePt t="23654" x="4613275" y="4818063"/>
          <p14:tracePt t="23667" x="4757738" y="4827588"/>
          <p14:tracePt t="23670" x="4859338" y="4843463"/>
          <p14:tracePt t="23683" x="4935538" y="4852988"/>
          <p14:tracePt t="23686" x="4962525" y="4852988"/>
          <p14:tracePt t="23699" x="4970463" y="4852988"/>
          <p14:tracePt t="23731" x="4978400" y="4852988"/>
          <p14:tracePt t="23767" x="4987925" y="4852988"/>
          <p14:tracePt t="23779" x="5003800" y="4852988"/>
          <p14:tracePt t="23795" x="5013325" y="4852988"/>
          <p14:tracePt t="23798" x="5013325" y="4843463"/>
          <p14:tracePt t="23811" x="5021263" y="4843463"/>
          <p14:tracePt t="23971" x="5029200" y="4843463"/>
          <p14:tracePt t="23974" x="5029200" y="4827588"/>
          <p14:tracePt t="23987" x="5038725" y="4810125"/>
          <p14:tracePt t="23991" x="5046663" y="4792663"/>
          <p14:tracePt t="24003" x="5046663" y="4759325"/>
          <p14:tracePt t="24006" x="5054600" y="4716463"/>
          <p14:tracePt t="24019" x="5064125" y="4691063"/>
          <p14:tracePt t="24022" x="5064125" y="4665663"/>
          <p14:tracePt t="24035" x="5064125" y="4648200"/>
          <p14:tracePt t="24038" x="5072063" y="4622800"/>
          <p14:tracePt t="24051" x="5072063" y="4605338"/>
          <p14:tracePt t="24054" x="5072063" y="4589463"/>
          <p14:tracePt t="24067" x="5072063" y="4572000"/>
          <p14:tracePt t="24070" x="5072063" y="4546600"/>
          <p14:tracePt t="24363" x="5072063" y="4538663"/>
          <p14:tracePt t="24366" x="5080000" y="4521200"/>
          <p14:tracePt t="24378" x="5106988" y="4470400"/>
          <p14:tracePt t="24382" x="5106988" y="4460875"/>
          <p14:tracePt t="24395" x="5122863" y="4427538"/>
          <p14:tracePt t="24398" x="5148263" y="4402138"/>
          <p14:tracePt t="24412" x="5173663" y="4376738"/>
          <p14:tracePt t="24415" x="5241925" y="4308475"/>
          <p14:tracePt t="24428" x="5284788" y="4257675"/>
          <p14:tracePt t="24430" x="5335588" y="4206875"/>
          <p14:tracePt t="24443" x="5378450" y="4130675"/>
          <p14:tracePt t="24447" x="5429250" y="4062413"/>
          <p14:tracePt t="24459" x="5480050" y="3976688"/>
          <p14:tracePt t="24463" x="5522913" y="3900488"/>
          <p14:tracePt t="24474" x="5581650" y="3781425"/>
          <p14:tracePt t="24479" x="5616575" y="3705225"/>
          <p14:tracePt t="24491" x="5632450" y="3646488"/>
          <p14:tracePt t="24494" x="5667375" y="3578225"/>
          <p14:tracePt t="24507" x="5700713" y="3492500"/>
          <p14:tracePt t="24511" x="5735638" y="3390900"/>
          <p14:tracePt t="24523" x="5768975" y="3271838"/>
          <p14:tracePt t="24528" x="5819775" y="3127375"/>
          <p14:tracePt t="24539" x="5888038" y="2813050"/>
          <p14:tracePt t="24544" x="5913438" y="2668588"/>
          <p14:tracePt t="24555" x="5946775" y="2524125"/>
          <p14:tracePt t="24558" x="5956300" y="2387600"/>
          <p14:tracePt t="24571" x="5972175" y="2268538"/>
          <p14:tracePt t="24575" x="5972175" y="2159000"/>
          <p14:tracePt t="24587" x="5972175" y="2055813"/>
          <p14:tracePt t="24590" x="5972175" y="1971675"/>
          <p14:tracePt t="24603" x="5972175" y="1878013"/>
          <p14:tracePt t="24606" x="5972175" y="1819275"/>
          <p14:tracePt t="24619" x="5981700" y="1758950"/>
          <p14:tracePt t="24623" x="5981700" y="1700213"/>
          <p14:tracePt t="24635" x="5989638" y="1622425"/>
          <p14:tracePt t="24639" x="5989638" y="1538288"/>
          <p14:tracePt t="24651" x="5997575" y="1444625"/>
          <p14:tracePt t="24654" x="6015038" y="1266825"/>
          <p14:tracePt t="24667" x="6024563" y="1163638"/>
          <p14:tracePt t="24670" x="6032500" y="1079500"/>
          <p14:tracePt t="24683" x="6049963" y="1003300"/>
          <p14:tracePt t="24686" x="6057900" y="942975"/>
          <p14:tracePt t="24699" x="6075363" y="900113"/>
          <p14:tracePt t="24702" x="6083300" y="866775"/>
          <p14:tracePt t="24714" x="6091238" y="849313"/>
          <p14:tracePt t="24718" x="6108700" y="823913"/>
          <p14:tracePt t="24730" x="6108700" y="815975"/>
          <p14:tracePt t="24749" x="6126163" y="815975"/>
          <p14:tracePt t="24752" x="6134100" y="808038"/>
          <p14:tracePt t="24765" x="6142038" y="798513"/>
          <p14:tracePt t="24768" x="6159500" y="798513"/>
          <p14:tracePt t="24781" x="6184900" y="790575"/>
          <p14:tracePt t="24784" x="6245225" y="790575"/>
          <p14:tracePt t="24797" x="6286500" y="790575"/>
          <p14:tracePt t="24800" x="6338888" y="790575"/>
          <p14:tracePt t="24813" x="6389688" y="790575"/>
          <p14:tracePt t="24816" x="6448425" y="790575"/>
          <p14:tracePt t="24829" x="6524625" y="808038"/>
          <p14:tracePt t="24832" x="6600825" y="823913"/>
          <p14:tracePt t="24845" x="6704013" y="858838"/>
          <p14:tracePt t="24848" x="6864350" y="909638"/>
          <p14:tracePt t="24860" x="6975475" y="942975"/>
          <p14:tracePt t="24864" x="7077075" y="977900"/>
          <p14:tracePt t="24878" x="7178675" y="1011238"/>
          <p14:tracePt t="24880" x="7289800" y="1044575"/>
          <p14:tracePt t="24894" x="7408863" y="1087438"/>
          <p14:tracePt t="24897" x="7527925" y="1130300"/>
          <p14:tracePt t="24910" x="7731125" y="1189038"/>
          <p14:tracePt t="24912" x="7832725" y="1206500"/>
          <p14:tracePt t="24925" x="7951788" y="1231900"/>
          <p14:tracePt t="24929" x="8070850" y="1274763"/>
          <p14:tracePt t="24941" x="8181975" y="1317625"/>
          <p14:tracePt t="24945" x="8301038" y="1360488"/>
          <p14:tracePt t="24957" x="8420100" y="1411288"/>
          <p14:tracePt t="24961" x="8547100" y="1470025"/>
          <p14:tracePt t="24973" x="8810625" y="1589088"/>
          <p14:tracePt t="24977" x="8937625" y="1649413"/>
          <p14:tracePt t="24989" x="9099550" y="1741488"/>
          <p14:tracePt t="24993" x="9269413" y="1835150"/>
          <p14:tracePt t="25005" x="9490075" y="1971675"/>
          <p14:tracePt t="25009" x="9720263" y="2098675"/>
          <p14:tracePt t="25021" x="9966325" y="2227263"/>
          <p14:tracePt t="25025" x="10169525" y="2354263"/>
          <p14:tracePt t="25037" x="10585450" y="2549525"/>
          <p14:tracePt t="25041" x="10772775" y="2643188"/>
          <p14:tracePt t="25053" x="10926763" y="2686050"/>
          <p14:tracePt t="25057" x="11053763" y="2736850"/>
          <p14:tracePt t="25069" x="11172825" y="2787650"/>
          <p14:tracePt t="25072" x="11282363" y="2820988"/>
          <p14:tracePt t="25085" x="11393488" y="2863850"/>
          <p14:tracePt t="25088" x="11469688" y="2897188"/>
          <p14:tracePt t="25101" x="11520488" y="2940050"/>
          <p14:tracePt t="25105" x="11555413" y="2974975"/>
          <p14:tracePt t="25117" x="11596688" y="3025775"/>
          <p14:tracePt t="25121" x="11639550" y="3094038"/>
          <p14:tracePt t="25133" x="11690350" y="3152775"/>
          <p14:tracePt t="25136" x="11733213" y="3228975"/>
          <p14:tracePt t="25149" x="11784013" y="3314700"/>
          <p14:tracePt t="25152" x="11852275" y="3433763"/>
          <p14:tracePt t="25165" x="11885613" y="3492500"/>
          <p14:tracePt t="25168" x="11928475" y="3552825"/>
          <p14:tracePt t="25180" x="11953875" y="3603625"/>
          <p14:tracePt t="25184" x="11996738" y="3654425"/>
          <p14:tracePt t="25197" x="12039600" y="3697288"/>
          <p14:tracePt t="25201" x="12065000" y="3730625"/>
          <p14:tracePt t="25212" x="12098338" y="3773488"/>
          <p14:tracePt t="25216" x="12141200" y="3832225"/>
          <p14:tracePt t="25229" x="12166600" y="3857625"/>
          <p14:tracePt t="45161" x="11750675" y="5167313"/>
          <p14:tracePt t="45173" x="11503025" y="5294313"/>
          <p14:tracePt t="45176" x="11249025" y="5430838"/>
          <p14:tracePt t="45189" x="10942638" y="5575300"/>
          <p14:tracePt t="45192" x="10612438" y="5761038"/>
          <p14:tracePt t="45204" x="10245725" y="5957888"/>
          <p14:tracePt t="45208" x="9880600" y="6143625"/>
          <p14:tracePt t="45222" x="9371013" y="6442075"/>
          <p14:tracePt t="45225" x="9167813" y="6586538"/>
          <p14:tracePt t="45238" x="9039225" y="6688138"/>
          <p14:tracePt t="45240" x="8929688" y="6781800"/>
          <p14:tracePt t="45573" x="4027488" y="6696075"/>
          <p14:tracePt t="45577" x="3951288" y="6577013"/>
          <p14:tracePt t="45589" x="3840163" y="6338888"/>
          <p14:tracePt t="45593" x="3806825" y="6211888"/>
          <p14:tracePt t="45605" x="3771900" y="6084888"/>
          <p14:tracePt t="45609" x="3746500" y="5965825"/>
          <p14:tracePt t="45620" x="3729038" y="5854700"/>
          <p14:tracePt t="45624" x="3703638" y="5753100"/>
          <p14:tracePt t="45637" x="3703638" y="5676900"/>
          <p14:tracePt t="45641" x="3695700" y="5608638"/>
          <p14:tracePt t="45653" x="3687763" y="5557838"/>
          <p14:tracePt t="45657" x="3687763" y="5532438"/>
          <p14:tracePt t="45670" x="3687763" y="5507038"/>
          <p14:tracePt t="45672" x="3687763" y="5489575"/>
          <p14:tracePt t="45685" x="3678238" y="5481638"/>
          <p14:tracePt t="45688" x="3678238" y="5472113"/>
          <p14:tracePt t="45701" x="3670300" y="5472113"/>
          <p14:tracePt t="45704" x="3662363" y="5464175"/>
          <p14:tracePt t="45733" x="3644900" y="5456238"/>
          <p14:tracePt t="45737" x="3627438" y="5438775"/>
          <p14:tracePt t="45749" x="3619500" y="5421313"/>
          <p14:tracePt t="45753" x="3611563" y="5421313"/>
          <p14:tracePt t="45764" x="3594100" y="5413375"/>
          <p14:tracePt t="45769" x="3576638" y="5387975"/>
          <p14:tracePt t="45781" x="3568700" y="5370513"/>
          <p14:tracePt t="45784" x="3559175" y="5353050"/>
          <p14:tracePt t="45797" x="3559175" y="5345113"/>
          <p14:tracePt t="45801" x="3551238" y="5327650"/>
          <p14:tracePt t="45812" x="3551238" y="5311775"/>
          <p14:tracePt t="45817" x="3551238" y="5302250"/>
          <p14:tracePt t="45828" x="3551238" y="5276850"/>
          <p14:tracePt t="45832" x="3551238" y="5226050"/>
          <p14:tracePt t="45845" x="3551238" y="5167313"/>
          <p14:tracePt t="45848" x="3576638" y="5106988"/>
          <p14:tracePt t="45861" x="3594100" y="5038725"/>
          <p14:tracePt t="45864" x="3627438" y="4962525"/>
          <p14:tracePt t="45877" x="3662363" y="4894263"/>
          <p14:tracePt t="45886" x="3703638" y="4802188"/>
          <p14:tracePt t="45894" x="3789363" y="4665663"/>
          <p14:tracePt t="45898" x="3848100" y="4572000"/>
          <p14:tracePt t="45911" x="3908425" y="4495800"/>
          <p14:tracePt t="45914" x="3959225" y="4419600"/>
          <p14:tracePt t="45927" x="4017963" y="4333875"/>
          <p14:tracePt t="45931" x="4044950" y="4275138"/>
          <p14:tracePt t="45943" x="4086225" y="4206875"/>
          <p14:tracePt t="45947" x="4129088" y="4146550"/>
          <p14:tracePt t="45959" x="4187825" y="4052888"/>
          <p14:tracePt t="45962" x="4205288" y="4011613"/>
          <p14:tracePt t="45975" x="4222750" y="3986213"/>
          <p14:tracePt t="45978" x="4240213" y="3960813"/>
          <p14:tracePt t="45991" x="4240213" y="3943350"/>
          <p14:tracePt t="45994" x="4248150" y="3943350"/>
          <p14:tracePt t="46091" x="4240213" y="3943350"/>
          <p14:tracePt t="46102" x="4240213" y="3960813"/>
          <p14:tracePt t="46106" x="4222750" y="3968750"/>
          <p14:tracePt t="46119" x="4214813" y="3994150"/>
          <p14:tracePt t="46122" x="4205288" y="4027488"/>
          <p14:tracePt t="46135" x="4187825" y="4062413"/>
          <p14:tracePt t="46138" x="4154488" y="4138613"/>
          <p14:tracePt t="46151" x="4137025" y="4197350"/>
          <p14:tracePt t="46154" x="4111625" y="4265613"/>
          <p14:tracePt t="46167" x="4095750" y="4325938"/>
          <p14:tracePt t="46170" x="4060825" y="4376738"/>
          <p14:tracePt t="46183" x="4035425" y="4419600"/>
          <p14:tracePt t="46187" x="4002088" y="4470400"/>
          <p14:tracePt t="46199" x="3976688" y="4521200"/>
          <p14:tracePt t="46203" x="3900488" y="4579938"/>
          <p14:tracePt t="46215" x="3848100" y="4614863"/>
          <p14:tracePt t="46218" x="3806825" y="4665663"/>
          <p14:tracePt t="46231" x="3756025" y="4708525"/>
          <p14:tracePt t="46235" x="3713163" y="4749800"/>
          <p14:tracePt t="46247" x="3678238" y="4784725"/>
          <p14:tracePt t="46251" x="3644900" y="4827588"/>
          <p14:tracePt t="46263" x="3627438" y="4852988"/>
          <p14:tracePt t="46267" x="3568700" y="4903788"/>
          <p14:tracePt t="46279" x="3543300" y="4911725"/>
          <p14:tracePt t="46282" x="3525838" y="4929188"/>
          <p14:tracePt t="46295" x="3500438" y="4937125"/>
          <p14:tracePt t="46298" x="3482975" y="4946650"/>
          <p14:tracePt t="46311" x="3475038" y="4954588"/>
          <p14:tracePt t="46315" x="3449638" y="4962525"/>
          <p14:tracePt t="46327" x="3424238" y="4972050"/>
          <p14:tracePt t="46330" x="3406775" y="4979988"/>
          <p14:tracePt t="46347" x="3389313" y="4979988"/>
          <p14:tracePt t="46375" x="3373438" y="4979988"/>
          <p14:tracePt t="46379" x="3363913" y="4946650"/>
          <p14:tracePt t="46391" x="3355975" y="4886325"/>
          <p14:tracePt t="46394" x="3348038" y="4827588"/>
          <p14:tracePt t="46407" x="3330575" y="4767263"/>
          <p14:tracePt t="46410" x="3297238" y="4716463"/>
          <p14:tracePt t="46423" x="3262313" y="4640263"/>
          <p14:tracePt t="46427" x="3211513" y="4589463"/>
          <p14:tracePt t="46439" x="3160713" y="4521200"/>
          <p14:tracePt t="46442" x="3109913" y="4470400"/>
          <p14:tracePt t="46455" x="3041650" y="4419600"/>
          <p14:tracePt t="46459" x="2990850" y="4384675"/>
          <p14:tracePt t="46471" x="2947988" y="4368800"/>
          <p14:tracePt t="46475" x="2905125" y="4351338"/>
          <p14:tracePt t="46486" x="2863850" y="4333875"/>
          <p14:tracePt t="46490" x="2846388" y="4325938"/>
          <p14:tracePt t="46503" x="2828925" y="4316413"/>
          <p14:tracePt t="46506" x="2811463" y="4316413"/>
          <p14:tracePt t="46535" x="2803525" y="4316413"/>
          <p14:tracePt t="46630" x="2786063" y="4316413"/>
          <p14:tracePt t="46635" x="2770188" y="4341813"/>
          <p14:tracePt t="46647" x="2760663" y="4359275"/>
          <p14:tracePt t="46651" x="2752725" y="4384675"/>
          <p14:tracePt t="46663" x="2744788" y="4410075"/>
          <p14:tracePt t="46668" x="2735263" y="4435475"/>
          <p14:tracePt t="46679" x="2735263" y="4452938"/>
          <p14:tracePt t="46683" x="2735263" y="4470400"/>
          <p14:tracePt t="46695" x="2735263" y="4478338"/>
          <p14:tracePt t="46711" x="2735263" y="4486275"/>
          <p14:tracePt t="46727" x="2744788" y="4486275"/>
          <p14:tracePt t="46730" x="2760663" y="4495800"/>
          <p14:tracePt t="46743" x="2770188" y="4503738"/>
          <p14:tracePt t="46746" x="2795588" y="4503738"/>
          <p14:tracePt t="46759" x="2820988" y="4513263"/>
          <p14:tracePt t="46775" x="2838450" y="4513263"/>
          <p14:tracePt t="46779" x="2846388" y="4513263"/>
          <p14:tracePt t="46791" x="2854325" y="4513263"/>
          <p14:tracePt t="46794" x="2871788" y="4513263"/>
          <p14:tracePt t="46811" x="2879725" y="4503738"/>
          <p14:tracePt t="46823" x="2897188" y="4495800"/>
          <p14:tracePt t="46827" x="2905125" y="4486275"/>
          <p14:tracePt t="46838" x="2905125" y="4470400"/>
          <p14:tracePt t="46842" x="2905125" y="4435475"/>
          <p14:tracePt t="46855" x="2905125" y="4427538"/>
          <p14:tracePt t="46858" x="2905125" y="4394200"/>
          <p14:tracePt t="46871" x="2905125" y="4368800"/>
          <p14:tracePt t="46874" x="2905125" y="4341813"/>
          <p14:tracePt t="46886" x="2897188" y="4325938"/>
          <p14:tracePt t="46890" x="2879725" y="4291013"/>
          <p14:tracePt t="46903" x="2863850" y="4265613"/>
          <p14:tracePt t="46907" x="2846388" y="4240213"/>
          <p14:tracePt t="46919" x="2838450" y="4224338"/>
          <p14:tracePt t="46923" x="2811463" y="4197350"/>
          <p14:tracePt t="46935" x="2795588" y="4189413"/>
          <p14:tracePt t="46938" x="2760663" y="4164013"/>
          <p14:tracePt t="46952" x="2735263" y="4146550"/>
          <p14:tracePt t="46954" x="2719388" y="4138613"/>
          <p14:tracePt t="46966" x="2709863" y="4130675"/>
          <p14:tracePt t="46970" x="2693988" y="4121150"/>
          <p14:tracePt t="46983" x="2684463" y="4121150"/>
          <p14:tracePt t="46986" x="2676525" y="4121150"/>
          <p14:tracePt t="47003" x="2668588" y="4121150"/>
          <p14:tracePt t="47016" x="2659063" y="4121150"/>
          <p14:tracePt t="47030" x="2641600" y="4121150"/>
          <p14:tracePt t="47035" x="2625725" y="4130675"/>
          <p14:tracePt t="47047" x="2616200" y="4146550"/>
          <p14:tracePt t="47050" x="2590800" y="4164013"/>
          <p14:tracePt t="47063" x="2574925" y="4189413"/>
          <p14:tracePt t="47067" x="2540000" y="4249738"/>
          <p14:tracePt t="47079" x="2532063" y="4283075"/>
          <p14:tracePt t="47082" x="2514600" y="4316413"/>
          <p14:tracePt t="47095" x="2506663" y="4341813"/>
          <p14:tracePt t="47099" x="2497138" y="4359275"/>
          <p14:tracePt t="47111" x="2489200" y="4384675"/>
          <p14:tracePt t="47116" x="2481263" y="4410075"/>
          <p14:tracePt t="47127" x="2481263" y="4435475"/>
          <p14:tracePt t="47130" x="2481263" y="4452938"/>
          <p14:tracePt t="47143" x="2481263" y="4470400"/>
          <p14:tracePt t="47146" x="2481263" y="4495800"/>
          <p14:tracePt t="47159" x="2489200" y="4503738"/>
          <p14:tracePt t="47162" x="2489200" y="4529138"/>
          <p14:tracePt t="47175" x="2506663" y="4546600"/>
          <p14:tracePt t="47179" x="2532063" y="4572000"/>
          <p14:tracePt t="47191" x="2600325" y="4622800"/>
          <p14:tracePt t="47194" x="2625725" y="4648200"/>
          <p14:tracePt t="47207" x="2668588" y="4665663"/>
          <p14:tracePt t="47210" x="2701925" y="4683125"/>
          <p14:tracePt t="47223" x="2744788" y="4716463"/>
          <p14:tracePt t="47226" x="2778125" y="4733925"/>
          <p14:tracePt t="47239" x="2803525" y="4733925"/>
          <p14:tracePt t="47242" x="2820988" y="4733925"/>
          <p14:tracePt t="47255" x="2863850" y="4733925"/>
          <p14:tracePt t="47258" x="2871788" y="4733925"/>
          <p14:tracePt t="47271" x="2879725" y="4733925"/>
          <p14:tracePt t="47274" x="2897188" y="4724400"/>
          <p14:tracePt t="47287" x="2905125" y="4708525"/>
          <p14:tracePt t="47291" x="2914650" y="4691063"/>
          <p14:tracePt t="47302" x="2930525" y="4673600"/>
          <p14:tracePt t="47306" x="2930525" y="4648200"/>
          <p14:tracePt t="47318" x="2930525" y="4614863"/>
          <p14:tracePt t="47322" x="2930525" y="4597400"/>
          <p14:tracePt t="47335" x="2930525" y="4572000"/>
          <p14:tracePt t="47338" x="2930525" y="4538663"/>
          <p14:tracePt t="47350" x="2922588" y="4513263"/>
          <p14:tracePt t="47354" x="2905125" y="4495800"/>
          <p14:tracePt t="47367" x="2889250" y="4478338"/>
          <p14:tracePt t="47370" x="2879725" y="4460875"/>
          <p14:tracePt t="47383" x="2854325" y="4445000"/>
          <p14:tracePt t="47386" x="2838450" y="4427538"/>
          <p14:tracePt t="47400" x="2828925" y="4427538"/>
          <p14:tracePt t="47953" x="2795588" y="4486275"/>
          <p14:tracePt t="47956" x="2795588" y="4513263"/>
          <p14:tracePt t="47969" x="2795588" y="4564063"/>
          <p14:tracePt t="47972" x="2795588" y="4622800"/>
          <p14:tracePt t="47985" x="2795588" y="4683125"/>
          <p14:tracePt t="47989" x="2803525" y="4741863"/>
          <p14:tracePt t="48001" x="2820988" y="4802188"/>
          <p14:tracePt t="48005" x="2846388" y="4860925"/>
          <p14:tracePt t="48017" x="2871788" y="4929188"/>
          <p14:tracePt t="48020" x="2930525" y="5005388"/>
          <p14:tracePt t="48033" x="2982913" y="5056188"/>
          <p14:tracePt t="48037" x="3016250" y="5081588"/>
          <p14:tracePt t="48048" x="3067050" y="5099050"/>
          <p14:tracePt t="48053" x="3127375" y="5116513"/>
          <p14:tracePt t="48065" x="3168650" y="5124450"/>
          <p14:tracePt t="48068" x="3244850" y="5124450"/>
          <p14:tracePt t="48080" x="3313113" y="5124450"/>
          <p14:tracePt t="48084" x="3389313" y="5116513"/>
          <p14:tracePt t="48097" x="3449638" y="5106988"/>
          <p14:tracePt t="48100" x="3492500" y="5106988"/>
          <p14:tracePt t="48113" x="3533775" y="5099050"/>
          <p14:tracePt t="48116" x="3586163" y="5099050"/>
          <p14:tracePt t="48130" x="3619500" y="5081588"/>
          <p14:tracePt t="48132" x="3652838" y="5081588"/>
          <p14:tracePt t="48145" x="3695700" y="5064125"/>
          <p14:tracePt t="48148" x="3721100" y="5056188"/>
          <p14:tracePt t="48161" x="3738563" y="5038725"/>
          <p14:tracePt t="48164" x="3763963" y="5030788"/>
          <p14:tracePt t="48177" x="3781425" y="5022850"/>
          <p14:tracePt t="48181" x="3814763" y="5005388"/>
          <p14:tracePt t="48193" x="3848100" y="4972050"/>
          <p14:tracePt t="48196" x="3890963" y="4946650"/>
          <p14:tracePt t="48209" x="3951288" y="4894263"/>
          <p14:tracePt t="48213" x="3992563" y="4852988"/>
          <p14:tracePt t="48225" x="4017963" y="4827588"/>
          <p14:tracePt t="48229" x="4052888" y="4792663"/>
          <p14:tracePt t="48241" x="4070350" y="4767263"/>
          <p14:tracePt t="48245" x="4095750" y="4741863"/>
          <p14:tracePt t="48256" x="4103688" y="4708525"/>
          <p14:tracePt t="48261" x="4121150" y="4691063"/>
          <p14:tracePt t="48272" x="4129088" y="4673600"/>
          <p14:tracePt t="48276" x="4137025" y="4648200"/>
          <p14:tracePt t="48288" x="4146550" y="4622800"/>
          <p14:tracePt t="48292" x="4154488" y="4589463"/>
          <p14:tracePt t="48305" x="4162425" y="4554538"/>
          <p14:tracePt t="48309" x="4162425" y="4513263"/>
          <p14:tracePt t="48321" x="4162425" y="4486275"/>
          <p14:tracePt t="48324" x="4162425" y="4419600"/>
          <p14:tracePt t="48337" x="4162425" y="4376738"/>
          <p14:tracePt t="48340" x="4162425" y="4325938"/>
          <p14:tracePt t="48353" x="4146550" y="4308475"/>
          <p14:tracePt t="48356" x="4137025" y="4275138"/>
          <p14:tracePt t="48369" x="4121150" y="4249738"/>
          <p14:tracePt t="48373" x="4103688" y="4214813"/>
          <p14:tracePt t="48385" x="4103688" y="4197350"/>
          <p14:tracePt t="48388" x="4095750" y="4171950"/>
          <p14:tracePt t="48401" x="4078288" y="4171950"/>
          <p14:tracePt t="48404" x="4078288" y="4164013"/>
          <p14:tracePt t="48417" x="4070350" y="4156075"/>
          <p14:tracePt t="48433" x="4070350" y="4146550"/>
          <p14:tracePt t="48533" x="4070350" y="4138613"/>
          <p14:tracePt t="48545" x="4060825" y="4121150"/>
          <p14:tracePt t="48549" x="4060825" y="4113213"/>
          <p14:tracePt t="48561" x="4052888" y="4095750"/>
          <p14:tracePt t="48564" x="4044950" y="4087813"/>
          <p14:tracePt t="48577" x="4035425" y="4062413"/>
          <p14:tracePt t="48581" x="4027488" y="4037013"/>
          <p14:tracePt t="48593" x="4010025" y="4011613"/>
          <p14:tracePt t="48597" x="4010025" y="4002088"/>
          <p14:tracePt t="48609" x="4010025" y="3986213"/>
          <p14:tracePt t="48613" x="4002088" y="3960813"/>
          <p14:tracePt t="48625" x="3992563" y="3960813"/>
          <p14:tracePt t="48628" x="3984625" y="3943350"/>
          <p14:tracePt t="48641" x="3984625" y="3925888"/>
          <p14:tracePt t="48645" x="3976688" y="3917950"/>
          <p14:tracePt t="48657" x="3976688" y="3900488"/>
          <p14:tracePt t="48661" x="3967163" y="3883025"/>
          <p14:tracePt t="48673" x="3967163" y="3875088"/>
          <p14:tracePt t="48676" x="3959225" y="3857625"/>
          <p14:tracePt t="48689" x="3941763" y="3832225"/>
          <p14:tracePt t="48693" x="3933825" y="3816350"/>
          <p14:tracePt t="48705" x="3933825" y="3806825"/>
          <p14:tracePt t="48709" x="3925888" y="3798888"/>
          <p14:tracePt t="48721" x="3916363" y="3790950"/>
          <p14:tracePt t="48725" x="3916363" y="3781425"/>
          <p14:tracePt t="48737" x="3916363" y="3773488"/>
          <p14:tracePt t="48740" x="3916363" y="3763963"/>
          <p14:tracePt t="48753" x="3908425" y="3763963"/>
          <p14:tracePt t="48817" x="3908425" y="3756025"/>
          <p14:tracePt t="48832" x="3900488" y="3748088"/>
          <p14:tracePt t="48851" x="3890963" y="3730625"/>
          <p14:tracePt t="48854" x="3890963" y="3722688"/>
          <p14:tracePt t="48866" x="3883025" y="3713163"/>
          <p14:tracePt t="48870" x="3865563" y="3687763"/>
          <p14:tracePt t="48894" x="3848100" y="3629025"/>
          <p14:tracePt t="48898" x="3832225" y="3578225"/>
          <p14:tracePt t="48902" x="3814763" y="3517900"/>
          <p14:tracePt t="48914" x="3789363" y="3441700"/>
          <p14:tracePt t="48919" x="3763963" y="3348038"/>
          <p14:tracePt t="48930" x="3746500" y="3254375"/>
          <p14:tracePt t="48934" x="3713163" y="3170238"/>
          <p14:tracePt t="48946" x="3678238" y="3025775"/>
          <p14:tracePt t="48951" x="3670300" y="2965450"/>
          <p14:tracePt t="48963" x="3644900" y="2906713"/>
          <p14:tracePt t="48967" x="3636963" y="2855913"/>
          <p14:tracePt t="48980" x="3627438" y="2813050"/>
          <p14:tracePt t="48983" x="3619500" y="2778125"/>
          <p14:tracePt t="48995" x="3611563" y="2752725"/>
          <p14:tracePt t="48998" x="3611563" y="2744788"/>
          <p14:tracePt t="49011" x="3611563" y="2719388"/>
          <p14:tracePt t="49015" x="3611563" y="2711450"/>
          <p14:tracePt t="49027" x="3611563" y="2701925"/>
          <p14:tracePt t="49059" x="3619500" y="2693988"/>
          <p14:tracePt t="49063" x="3619500" y="2686050"/>
          <p14:tracePt t="49075" x="3636963" y="2686050"/>
          <p14:tracePt t="49079" x="3652838" y="2668588"/>
          <p14:tracePt t="49091" x="3662363" y="2660650"/>
          <p14:tracePt t="49095" x="3678238" y="2660650"/>
          <p14:tracePt t="49107" x="3695700" y="2651125"/>
          <p14:tracePt t="49110" x="3703638" y="2633663"/>
          <p14:tracePt t="49123" x="3721100" y="2633663"/>
          <p14:tracePt t="49127" x="3738563" y="2617788"/>
          <p14:tracePt t="49139" x="3756025" y="2617788"/>
          <p14:tracePt t="49143" x="3763963" y="2600325"/>
          <p14:tracePt t="49155" x="3789363" y="2566988"/>
          <p14:tracePt t="49159" x="3806825" y="2532063"/>
          <p14:tracePt t="49171" x="3822700" y="2481263"/>
          <p14:tracePt t="49174" x="3832225" y="2438400"/>
          <p14:tracePt t="49187" x="3840163" y="2387600"/>
          <p14:tracePt t="49191" x="3848100" y="2303463"/>
          <p14:tracePt t="49203" x="3848100" y="2243138"/>
          <p14:tracePt t="49206" x="3848100" y="2174875"/>
          <p14:tracePt t="49219" x="3848100" y="2090738"/>
          <p14:tracePt t="49222" x="3848100" y="2014538"/>
          <p14:tracePt t="49235" x="3840163" y="1946275"/>
          <p14:tracePt t="49238" x="3814763" y="1870075"/>
          <p14:tracePt t="49251" x="3797300" y="1819275"/>
          <p14:tracePt t="49254" x="3756025" y="1741488"/>
          <p14:tracePt t="49267" x="3746500" y="1708150"/>
          <p14:tracePt t="49270" x="3729038" y="1700213"/>
          <p14:tracePt t="49283" x="3721100" y="1690688"/>
          <p14:tracePt t="49286" x="3721100" y="1682750"/>
          <p14:tracePt t="49299" x="3713163" y="1682750"/>
          <p14:tracePt t="49315" x="3713163" y="1674813"/>
          <p14:tracePt t="49595" x="3713163" y="1682750"/>
          <p14:tracePt t="49598" x="3703638" y="1725613"/>
          <p14:tracePt t="49611" x="3703638" y="1751013"/>
          <p14:tracePt t="49627" x="3703638" y="1758950"/>
          <p14:tracePt t="49642" x="3703638" y="1766888"/>
          <p14:tracePt t="49659" x="3703638" y="1776413"/>
          <p14:tracePt t="49691" x="3703638" y="1793875"/>
          <p14:tracePt t="49695" x="3703638" y="1801813"/>
          <p14:tracePt t="49707" x="3695700" y="1809750"/>
          <p14:tracePt t="49711" x="3695700" y="1827213"/>
          <p14:tracePt t="49723" x="3687763" y="1844675"/>
          <p14:tracePt t="49727" x="3687763" y="1860550"/>
          <p14:tracePt t="49739" x="3687763" y="1885950"/>
          <p14:tracePt t="49743" x="3687763" y="1895475"/>
          <p14:tracePt t="49755" x="3678238" y="1903413"/>
          <p14:tracePt t="49759" x="3678238" y="1920875"/>
          <p14:tracePt t="49771" x="3670300" y="1938338"/>
          <p14:tracePt t="49775" x="3670300" y="1963738"/>
          <p14:tracePt t="49787" x="3670300" y="1979613"/>
          <p14:tracePt t="49792" x="3670300" y="1997075"/>
          <p14:tracePt t="49803" x="3670300" y="2014538"/>
          <p14:tracePt t="49808" x="3670300" y="2039938"/>
          <p14:tracePt t="49819" x="3670300" y="2047875"/>
          <p14:tracePt t="49822" x="3670300" y="2073275"/>
          <p14:tracePt t="49835" x="3670300" y="2082800"/>
          <p14:tracePt t="49838" x="3670300" y="2116138"/>
          <p14:tracePt t="49851" x="3670300" y="2141538"/>
          <p14:tracePt t="49855" x="3670300" y="2159000"/>
          <p14:tracePt t="49867" x="3662363" y="2174875"/>
          <p14:tracePt t="49870" x="3662363" y="2200275"/>
          <p14:tracePt t="49883" x="3662363" y="2235200"/>
          <p14:tracePt t="49886" x="3662363" y="2243138"/>
          <p14:tracePt t="49909" x="3644900" y="2328863"/>
          <p14:tracePt t="49914" x="3644900" y="2344738"/>
          <p14:tracePt t="49918" x="3636963" y="2371725"/>
          <p14:tracePt t="49931" x="3636963" y="2397125"/>
          <p14:tracePt t="49934" x="3627438" y="2413000"/>
          <p14:tracePt t="49947" x="3627438" y="2438400"/>
          <p14:tracePt t="49950" x="3627438" y="2455863"/>
          <p14:tracePt t="49962" x="3627438" y="2473325"/>
          <p14:tracePt t="49966" x="3627438" y="2481263"/>
          <p14:tracePt t="49978" x="3627438" y="2498725"/>
          <p14:tracePt t="49982" x="3627438" y="2506663"/>
          <p14:tracePt t="49994" x="3627438" y="2516188"/>
          <p14:tracePt t="49998" x="3627438" y="2524125"/>
          <p14:tracePt t="50011" x="3627438" y="2532063"/>
          <p14:tracePt t="50014" x="3627438" y="2549525"/>
          <p14:tracePt t="50027" x="3627438" y="2566988"/>
          <p14:tracePt t="50031" x="3627438" y="2592388"/>
          <p14:tracePt t="50043" x="3627438" y="2617788"/>
          <p14:tracePt t="50046" x="3627438" y="2633663"/>
          <p14:tracePt t="50058" x="3627438" y="2660650"/>
          <p14:tracePt t="50062" x="3627438" y="2693988"/>
          <p14:tracePt t="50075" x="3627438" y="2719388"/>
          <p14:tracePt t="50078" x="3627438" y="2752725"/>
          <p14:tracePt t="50092" x="3627438" y="2820988"/>
          <p14:tracePt t="50094" x="3627438" y="2863850"/>
          <p14:tracePt t="50108" x="3627438" y="2906713"/>
          <p14:tracePt t="50111" x="3619500" y="2965450"/>
          <p14:tracePt t="50124" x="3619500" y="3000375"/>
          <p14:tracePt t="50127" x="3611563" y="3033713"/>
          <p14:tracePt t="50139" x="3611563" y="3059113"/>
          <p14:tracePt t="50143" x="3602038" y="3076575"/>
          <p14:tracePt t="50155" x="3602038" y="3094038"/>
          <p14:tracePt t="50158" x="3594100" y="3109913"/>
          <p14:tracePt t="50171" x="3594100" y="3119438"/>
          <p14:tracePt t="50175" x="3594100" y="3135313"/>
          <p14:tracePt t="50190" x="3594100" y="3144838"/>
          <p14:tracePt t="50203" x="3594100" y="3160713"/>
          <p14:tracePt t="50219" x="3594100" y="3170238"/>
          <p14:tracePt t="50224" x="3594100" y="3178175"/>
          <p14:tracePt t="50299" x="3594100" y="3160713"/>
          <p14:tracePt t="50315" x="3594100" y="3119438"/>
          <p14:tracePt t="50319" x="3594100" y="3076575"/>
          <p14:tracePt t="50333" x="3594100" y="3008313"/>
          <p14:tracePt t="50336" x="3594100" y="2906713"/>
          <p14:tracePt t="50349" x="3594100" y="2830513"/>
          <p14:tracePt t="50352" x="3594100" y="2778125"/>
          <p14:tracePt t="50365" x="3568700" y="2711450"/>
          <p14:tracePt t="50369" x="3559175" y="2668588"/>
          <p14:tracePt t="50381" x="3551238" y="2625725"/>
          <p14:tracePt t="50385" x="3533775" y="2574925"/>
          <p14:tracePt t="50397" x="3500438" y="2498725"/>
          <p14:tracePt t="50400" x="3482975" y="2447925"/>
          <p14:tracePt t="50412" x="3475038" y="2413000"/>
          <p14:tracePt t="50416" x="3467100" y="2405063"/>
          <p14:tracePt t="50428" x="3449638" y="2397125"/>
          <p14:tracePt t="50432" x="3449638" y="2387600"/>
          <p14:tracePt t="50653" x="3449638" y="2379663"/>
          <p14:tracePt t="50656" x="3449638" y="2371725"/>
          <p14:tracePt t="50701" x="3457575" y="2328863"/>
          <p14:tracePt t="50705" x="3457575" y="2319338"/>
          <p14:tracePt t="50717" x="3467100" y="2286000"/>
          <p14:tracePt t="50720" x="3475038" y="2209800"/>
          <p14:tracePt t="50733" x="3475038" y="2149475"/>
          <p14:tracePt t="50736" x="3482975" y="2090738"/>
          <p14:tracePt t="50749" x="3482975" y="2030413"/>
          <p14:tracePt t="50752" x="3482975" y="1989138"/>
          <p14:tracePt t="50765" x="3482975" y="1954213"/>
          <p14:tracePt t="50768" x="3482975" y="1938338"/>
          <p14:tracePt t="50780" x="3482975" y="1920875"/>
          <p14:tracePt t="50785" x="3482975" y="1911350"/>
          <p14:tracePt t="51101" x="3482975" y="1885950"/>
          <p14:tracePt t="51105" x="3482975" y="1878013"/>
          <p14:tracePt t="51116" x="3482975" y="1835150"/>
          <p14:tracePt t="51121" x="3482975" y="1827213"/>
          <p14:tracePt t="51132" x="3475038" y="1819275"/>
          <p14:tracePt t="51136" x="3467100" y="1809750"/>
          <p14:tracePt t="51149" x="3467100" y="1801813"/>
          <p14:tracePt t="51152" x="3457575" y="1793875"/>
          <p14:tracePt t="51169" x="3457575" y="1784350"/>
          <p14:tracePt t="51181" x="3457575" y="1776413"/>
          <p14:tracePt t="51485" x="3457575" y="1751013"/>
          <p14:tracePt t="51488" x="3457575" y="1741488"/>
          <p14:tracePt t="51501" x="3449638" y="1725613"/>
          <p14:tracePt t="51505" x="3432175" y="1708150"/>
          <p14:tracePt t="51517" x="3424238" y="1690688"/>
          <p14:tracePt t="51520" x="3414713" y="1682750"/>
          <p14:tracePt t="51533" x="3406775" y="1665288"/>
          <p14:tracePt t="51537" x="3406775" y="1649413"/>
          <p14:tracePt t="51548" x="3389313" y="1649413"/>
          <p14:tracePt t="51553" x="3373438" y="1631950"/>
          <p14:tracePt t="51565" x="3363913" y="1622425"/>
          <p14:tracePt t="51943" x="3363913" y="1631950"/>
          <p14:tracePt t="51946" x="3373438" y="1639888"/>
          <p14:tracePt t="51959" x="3406775" y="1700213"/>
          <p14:tracePt t="51962" x="3441700" y="1766888"/>
          <p14:tracePt t="51974" x="3457575" y="1835150"/>
          <p14:tracePt t="51979" x="3467100" y="1895475"/>
          <p14:tracePt t="51991" x="3467100" y="1954213"/>
          <p14:tracePt t="51994" x="3467100" y="2039938"/>
          <p14:tracePt t="52006" x="3457575" y="2133600"/>
          <p14:tracePt t="52010" x="3373438" y="2303463"/>
          <p14:tracePt t="52022" x="3305175" y="2397125"/>
          <p14:tracePt t="52027" x="3236913" y="2473325"/>
          <p14:tracePt t="52039" x="3160713" y="2557463"/>
          <p14:tracePt t="52043" x="3067050" y="2608263"/>
          <p14:tracePt t="52054" x="2965450" y="2668588"/>
          <p14:tracePt t="52058" x="2863850" y="2719388"/>
          <p14:tracePt t="52071" x="2744788" y="2762250"/>
          <p14:tracePt t="52074" x="2557463" y="2813050"/>
          <p14:tracePt t="52087" x="2430463" y="2838450"/>
          <p14:tracePt t="52090" x="2311400" y="2863850"/>
          <p14:tracePt t="52103" x="2200275" y="2889250"/>
          <p14:tracePt t="52106" x="2098675" y="2897188"/>
          <p14:tracePt t="52119" x="1997075" y="2906713"/>
          <p14:tracePt t="52123" x="1920875" y="2914650"/>
          <p14:tracePt t="52135" x="1860550" y="2932113"/>
          <p14:tracePt t="52138" x="1776413" y="2940050"/>
          <p14:tracePt t="52152" x="1741488" y="2940050"/>
          <p14:tracePt t="52154" x="1716088" y="2949575"/>
          <p14:tracePt t="52167" x="1698625" y="2949575"/>
          <p14:tracePt t="52171" x="1682750" y="2949575"/>
          <p14:tracePt t="52183" x="1673225" y="2957513"/>
          <p14:tracePt t="52187" x="1665288" y="2957513"/>
          <p14:tracePt t="52263" x="1665288" y="2932113"/>
          <p14:tracePt t="52267" x="1665288" y="2906713"/>
          <p14:tracePt t="52279" x="1665288" y="2889250"/>
          <p14:tracePt t="52282" x="1657350" y="2871788"/>
          <p14:tracePt t="52295" x="1657350" y="2846388"/>
          <p14:tracePt t="52299" x="1657350" y="2813050"/>
          <p14:tracePt t="52311" x="1657350" y="2795588"/>
          <p14:tracePt t="52314" x="1657350" y="2762250"/>
          <p14:tracePt t="52327" x="1657350" y="2719388"/>
          <p14:tracePt t="52330" x="1657350" y="2686050"/>
          <p14:tracePt t="52343" x="1657350" y="2660650"/>
          <p14:tracePt t="52347" x="1657350" y="2643188"/>
          <p14:tracePt t="52359" x="1657350" y="2625725"/>
          <p14:tracePt t="52362" x="1665288" y="2608263"/>
          <p14:tracePt t="52375" x="1665288" y="2600325"/>
          <p14:tracePt t="52378" x="1665288" y="2582863"/>
          <p14:tracePt t="52391" x="1665288" y="2566988"/>
          <p14:tracePt t="52394" x="1665288" y="2557463"/>
          <p14:tracePt t="52406" x="1665288" y="2549525"/>
          <p14:tracePt t="52410" x="1665288" y="2541588"/>
          <p14:tracePt t="52422" x="1665288" y="2532063"/>
          <p14:tracePt t="52427" x="1665288" y="2524125"/>
          <p14:tracePt t="52438" x="1665288" y="2516188"/>
          <p14:tracePt t="52442" x="1665288" y="2506663"/>
          <p14:tracePt t="52455" x="1665288" y="2498725"/>
          <p14:tracePt t="52458" x="1665288" y="2489200"/>
          <p14:tracePt t="52471" x="1665288" y="2481263"/>
          <p14:tracePt t="52474" x="1673225" y="2463800"/>
          <p14:tracePt t="52491" x="1673225" y="2455863"/>
          <p14:tracePt t="52503" x="1673225" y="2447925"/>
          <p14:tracePt t="52551" x="1673225" y="2438400"/>
          <p14:tracePt t="52679" x="1665288" y="2438400"/>
          <p14:tracePt t="52683" x="1665288" y="2430463"/>
          <p14:tracePt t="52695" x="1647825" y="2422525"/>
          <p14:tracePt t="52698" x="1639888" y="2422525"/>
          <p14:tracePt t="52711" x="1639888" y="2413000"/>
          <p14:tracePt t="52715" x="1631950" y="2405063"/>
          <p14:tracePt t="52727" x="1622425" y="2405063"/>
          <p14:tracePt t="52730" x="1614488" y="2405063"/>
          <p14:tracePt t="52743" x="1614488" y="2397125"/>
          <p14:tracePt t="52746" x="1606550" y="2397125"/>
          <p14:tracePt t="52758" x="1597025" y="2397125"/>
          <p14:tracePt t="52774" x="1597025" y="2387600"/>
          <p14:tracePt t="52839" x="1589088" y="2387600"/>
          <p14:tracePt t="52843" x="1579563" y="2387600"/>
          <p14:tracePt t="52855" x="1571625" y="2387600"/>
          <p14:tracePt t="52870" x="1563688" y="2387600"/>
          <p14:tracePt t="52884" x="1554163" y="2397125"/>
          <p14:tracePt t="52887" x="1546225" y="2397125"/>
          <p14:tracePt t="52890" x="1546225" y="2413000"/>
          <p14:tracePt t="52903" x="1538288" y="2422525"/>
          <p14:tracePt t="52906" x="1538288" y="2438400"/>
          <p14:tracePt t="52919" x="1538288" y="2463800"/>
          <p14:tracePt t="52923" x="1528763" y="2489200"/>
          <p14:tracePt t="52935" x="1528763" y="2516188"/>
          <p14:tracePt t="52939" x="1528763" y="2549525"/>
          <p14:tracePt t="52951" x="1528763" y="2582863"/>
          <p14:tracePt t="52954" x="1528763" y="2592388"/>
          <p14:tracePt t="52966" x="1528763" y="2608263"/>
          <p14:tracePt t="52970" x="1538288" y="2625725"/>
          <p14:tracePt t="52983" x="1538288" y="2633663"/>
          <p14:tracePt t="52986" x="1538288" y="2643188"/>
          <p14:tracePt t="53000" x="1538288" y="2651125"/>
          <p14:tracePt t="53111" x="1538288" y="2643188"/>
          <p14:tracePt t="53127" x="1538288" y="2608263"/>
          <p14:tracePt t="53130" x="1538288" y="2582863"/>
          <p14:tracePt t="53143" x="1538288" y="2557463"/>
          <p14:tracePt t="53146" x="1538288" y="2532063"/>
          <p14:tracePt t="53159" x="1538288" y="2506663"/>
          <p14:tracePt t="53162" x="1538288" y="2498725"/>
          <p14:tracePt t="53175" x="1528763" y="2473325"/>
          <p14:tracePt t="53178" x="1520825" y="2447925"/>
          <p14:tracePt t="53192" x="1495425" y="2413000"/>
          <p14:tracePt t="53194" x="1477963" y="2397125"/>
          <p14:tracePt t="53207" x="1452563" y="2379663"/>
          <p14:tracePt t="53210" x="1435100" y="2362200"/>
          <p14:tracePt t="53223" x="1409700" y="2344738"/>
          <p14:tracePt t="53227" x="1401763" y="2336800"/>
          <p14:tracePt t="53239" x="1368425" y="2319338"/>
          <p14:tracePt t="53242" x="1350963" y="2319338"/>
          <p14:tracePt t="53257" x="1300163" y="2311400"/>
          <p14:tracePt t="53260" x="1274763" y="2303463"/>
          <p14:tracePt t="53273" x="1239838" y="2303463"/>
          <p14:tracePt t="53277" x="1206500" y="2293938"/>
          <p14:tracePt t="53289" x="1163638" y="2293938"/>
          <p14:tracePt t="53292" x="1130300" y="2286000"/>
          <p14:tracePt t="53305" x="1104900" y="2278063"/>
          <p14:tracePt t="53308" x="1079500" y="2278063"/>
          <p14:tracePt t="53321" x="1054100" y="2278063"/>
          <p14:tracePt t="53325" x="1019175" y="2278063"/>
          <p14:tracePt t="53337" x="1003300" y="2278063"/>
          <p14:tracePt t="53340" x="985838" y="2278063"/>
          <p14:tracePt t="53352" x="976313" y="2278063"/>
          <p14:tracePt t="53357" x="968375" y="2278063"/>
          <p14:tracePt t="53368" x="960438" y="2278063"/>
          <p14:tracePt t="53373" x="950913" y="2286000"/>
          <p14:tracePt t="53385" x="950913" y="2311400"/>
          <p14:tracePt t="53389" x="950913" y="2328863"/>
          <p14:tracePt t="53400" x="942975" y="2362200"/>
          <p14:tracePt t="53404" x="935038" y="2387600"/>
          <p14:tracePt t="53417" x="935038" y="2422525"/>
          <p14:tracePt t="53420" x="925513" y="2463800"/>
          <p14:tracePt t="53432" x="917575" y="2516188"/>
          <p14:tracePt t="53436" x="917575" y="2582863"/>
          <p14:tracePt t="53449" x="917575" y="2625725"/>
          <p14:tracePt t="53452" x="917575" y="2668588"/>
          <p14:tracePt t="53465" x="917575" y="2719388"/>
          <p14:tracePt t="53468" x="917575" y="2752725"/>
          <p14:tracePt t="53481" x="917575" y="2770188"/>
          <p14:tracePt t="53485" x="917575" y="2795588"/>
          <p14:tracePt t="53498" x="925513" y="2813050"/>
          <p14:tracePt t="53501" x="935038" y="2813050"/>
          <p14:tracePt t="53513" x="942975" y="2820988"/>
          <p14:tracePt t="53529" x="942975" y="2830513"/>
          <p14:tracePt t="53561" x="950913" y="2830513"/>
          <p14:tracePt t="53577" x="960438" y="2830513"/>
          <p14:tracePt t="53593" x="968375" y="2838450"/>
          <p14:tracePt t="53597" x="976313" y="2838450"/>
          <p14:tracePt t="53609" x="993775" y="2855913"/>
          <p14:tracePt t="53612" x="1003300" y="2863850"/>
          <p14:tracePt t="53625" x="1019175" y="2863850"/>
          <p14:tracePt t="53629" x="1036638" y="2863850"/>
          <p14:tracePt t="53641" x="1044575" y="2863850"/>
          <p14:tracePt t="53644" x="1062038" y="2863850"/>
          <p14:tracePt t="53657" x="1069975" y="2863850"/>
          <p14:tracePt t="53660" x="1087438" y="2863850"/>
          <p14:tracePt t="53673" x="1104900" y="2863850"/>
          <p14:tracePt t="53689" x="1112838" y="2863850"/>
          <p14:tracePt t="53693" x="1120775" y="2863850"/>
          <p14:tracePt t="53833" x="1120775" y="2871788"/>
          <p14:tracePt t="53837" x="1130300" y="2889250"/>
          <p14:tracePt t="53848" x="1138238" y="2889250"/>
          <p14:tracePt t="53852" x="1147763" y="2897188"/>
          <p14:tracePt t="53865" x="1147763" y="2906713"/>
          <p14:tracePt t="53869" x="1147763" y="2914650"/>
          <p14:tracePt t="53882" x="1155700" y="2922588"/>
          <p14:tracePt t="53885" x="1155700" y="2932113"/>
          <p14:tracePt t="53897" x="1163638" y="2940050"/>
          <p14:tracePt t="53914" x="1173163" y="2957513"/>
          <p14:tracePt t="53917" x="1173163" y="2965450"/>
          <p14:tracePt t="53933" x="1181100" y="2974975"/>
          <p14:tracePt t="53945" x="1181100" y="2982913"/>
          <p14:tracePt t="53948" x="1189038" y="2982913"/>
          <p14:tracePt t="53977" x="1198563" y="2982913"/>
          <p14:tracePt t="54089" x="1198563" y="3000375"/>
          <p14:tracePt t="54092" x="1198563" y="3008313"/>
          <p14:tracePt t="54105" x="1206500" y="3008313"/>
          <p14:tracePt t="54108" x="1206500" y="3016250"/>
          <p14:tracePt t="54121" x="1206500" y="3033713"/>
          <p14:tracePt t="54137" x="1206500" y="3041650"/>
          <p14:tracePt t="54140" x="1214438" y="3059113"/>
          <p14:tracePt t="54157" x="1214438" y="3076575"/>
          <p14:tracePt t="54169" x="1214438" y="3084513"/>
          <p14:tracePt t="54172" x="1214438" y="3101975"/>
          <p14:tracePt t="54184" x="1214438" y="3119438"/>
          <p14:tracePt t="54188" x="1214438" y="3127375"/>
          <p14:tracePt t="54200" x="1214438" y="3144838"/>
          <p14:tracePt t="54204" x="1214438" y="3152775"/>
          <p14:tracePt t="54216" x="1214438" y="3170238"/>
          <p14:tracePt t="54220" x="1214438" y="3178175"/>
          <p14:tracePt t="54233" x="1223963" y="3186113"/>
          <p14:tracePt t="54236" x="1231900" y="3203575"/>
          <p14:tracePt t="54249" x="1239838" y="3228975"/>
          <p14:tracePt t="54252" x="1249363" y="3246438"/>
          <p14:tracePt t="54265" x="1265238" y="3254375"/>
          <p14:tracePt t="54268" x="1274763" y="3271838"/>
          <p14:tracePt t="54281" x="1282700" y="3297238"/>
          <p14:tracePt t="54284" x="1308100" y="3314700"/>
          <p14:tracePt t="54298" x="1333500" y="3340100"/>
          <p14:tracePt t="54301" x="1401763" y="3382963"/>
          <p14:tracePt t="54313" x="1444625" y="3408363"/>
          <p14:tracePt t="54316" x="1495425" y="3424238"/>
          <p14:tracePt t="54329" x="1528763" y="3441700"/>
          <p14:tracePt t="54332" x="1579563" y="3467100"/>
          <p14:tracePt t="54346" x="1614488" y="3475038"/>
          <p14:tracePt t="54348" x="1631950" y="3484563"/>
          <p14:tracePt t="54361" x="1657350" y="3484563"/>
          <p14:tracePt t="54364" x="1682750" y="3484563"/>
          <p14:tracePt t="54381" x="1690688" y="3484563"/>
          <p14:tracePt t="54509" x="1708150" y="3484563"/>
          <p14:tracePt t="54521" x="1716088" y="3467100"/>
          <p14:tracePt t="54524" x="1724025" y="3459163"/>
          <p14:tracePt t="54537" x="1741488" y="3441700"/>
          <p14:tracePt t="54540" x="1758950" y="3433763"/>
          <p14:tracePt t="54553" x="1817688" y="3408363"/>
          <p14:tracePt t="54556" x="1860550" y="3398838"/>
          <p14:tracePt t="54569" x="1920875" y="3398838"/>
          <p14:tracePt t="54572" x="1987550" y="3390900"/>
          <p14:tracePt t="54584" x="2073275" y="3390900"/>
          <p14:tracePt t="54588" x="2174875" y="3390900"/>
          <p14:tracePt t="54601" x="2260600" y="3390900"/>
          <p14:tracePt t="54604" x="2327275" y="3390900"/>
          <p14:tracePt t="54616" x="2387600" y="3390900"/>
          <p14:tracePt t="54620" x="2446338" y="3382963"/>
          <p14:tracePt t="54632" x="2489200" y="3382963"/>
          <p14:tracePt t="54636" x="2540000" y="3382963"/>
          <p14:tracePt t="54648" x="2557463" y="3373438"/>
          <p14:tracePt t="54652" x="2582863" y="3365500"/>
          <p14:tracePt t="54665" x="2590800" y="3355975"/>
          <p14:tracePt t="54681" x="2608263" y="3355975"/>
          <p14:tracePt t="54684" x="2616200" y="3348038"/>
          <p14:tracePt t="54697" x="2616200" y="3340100"/>
          <p14:tracePt t="54713" x="2625725" y="3340100"/>
          <p14:tracePt t="54716" x="2625725" y="3330575"/>
          <p14:tracePt t="54729" x="2633663" y="3322638"/>
          <p14:tracePt t="54732" x="2641600" y="3314700"/>
          <p14:tracePt t="54745" x="2659063" y="3305175"/>
          <p14:tracePt t="54748" x="2668588" y="3289300"/>
          <p14:tracePt t="54763" x="2684463" y="3271838"/>
          <p14:tracePt t="54766" x="2693988" y="3263900"/>
          <p14:tracePt t="54779" x="2709863" y="3254375"/>
          <p14:tracePt t="54782" x="2727325" y="3238500"/>
          <p14:tracePt t="54795" x="2744788" y="3228975"/>
          <p14:tracePt t="54798" x="2770188" y="3211513"/>
          <p14:tracePt t="54812" x="2778125" y="3211513"/>
          <p14:tracePt t="54814" x="2795588" y="3203575"/>
          <p14:tracePt t="54828" x="2803525" y="3203575"/>
          <p14:tracePt t="54843" x="2811463" y="3195638"/>
          <p14:tracePt t="54846" x="2820988" y="3195638"/>
          <p14:tracePt t="54862" x="2828925" y="3186113"/>
          <p14:tracePt t="54894" x="2838450" y="3186113"/>
          <p14:tracePt t="55035" x="2828925" y="3186113"/>
          <p14:tracePt t="55038" x="2803525" y="3195638"/>
          <p14:tracePt t="55051" x="2778125" y="3203575"/>
          <p14:tracePt t="55054" x="2744788" y="3211513"/>
          <p14:tracePt t="55067" x="2709863" y="3211513"/>
          <p14:tracePt t="55070" x="2676525" y="3211513"/>
          <p14:tracePt t="55082" x="2625725" y="3211513"/>
          <p14:tracePt t="55087" x="2574925" y="3211513"/>
          <p14:tracePt t="55099" x="2497138" y="3211513"/>
          <p14:tracePt t="55102" x="2362200" y="3203575"/>
          <p14:tracePt t="55114" x="2268538" y="3203575"/>
          <p14:tracePt t="55118" x="2182813" y="3195638"/>
          <p14:tracePt t="55130" x="2081213" y="3186113"/>
          <p14:tracePt t="55134" x="1997075" y="3170238"/>
          <p14:tracePt t="55146" x="1928813" y="3160713"/>
          <p14:tracePt t="55151" x="1868488" y="3152775"/>
          <p14:tracePt t="55163" x="1809750" y="3152775"/>
          <p14:tracePt t="55166" x="1749425" y="3144838"/>
          <p14:tracePt t="55179" x="1733550" y="3144838"/>
          <p14:tracePt t="55182" x="1724025" y="3144838"/>
          <p14:tracePt t="55323" x="1716088" y="3144838"/>
          <p14:tracePt t="55339" x="1698625" y="3127375"/>
          <p14:tracePt t="55342" x="1665288" y="3109913"/>
          <p14:tracePt t="55355" x="1589088" y="3076575"/>
          <p14:tracePt t="55360" x="1546225" y="3051175"/>
          <p14:tracePt t="55371" x="1495425" y="3016250"/>
          <p14:tracePt t="55374" x="1444625" y="2990850"/>
          <p14:tracePt t="55386" x="1384300" y="2957513"/>
          <p14:tracePt t="55390" x="1317625" y="2914650"/>
          <p14:tracePt t="55403" x="1265238" y="2871788"/>
          <p14:tracePt t="55406" x="1214438" y="2838450"/>
          <p14:tracePt t="55419" x="1181100" y="2787650"/>
          <p14:tracePt t="55423" x="1173163" y="2762250"/>
          <p14:tracePt t="55435" x="1163638" y="2736850"/>
          <p14:tracePt t="55451" x="1163638" y="2727325"/>
          <p14:tracePt t="55535" x="1173163" y="2736850"/>
          <p14:tracePt t="55547" x="1181100" y="2744788"/>
          <p14:tracePt t="55563" x="1181100" y="2752725"/>
          <p14:tracePt t="55611" x="1181100" y="2762250"/>
          <p14:tracePt t="55643" x="1181100" y="2770188"/>
          <p14:tracePt t="55663" x="1181100" y="2778125"/>
          <p14:tracePt t="55675" x="1181100" y="2787650"/>
          <p14:tracePt t="55678" x="1181100" y="2795588"/>
          <p14:tracePt t="55692" x="1181100" y="2805113"/>
          <p14:tracePt t="55694" x="1181100" y="2813050"/>
          <p14:tracePt t="55707" x="1181100" y="2820988"/>
          <p14:tracePt t="55710" x="1181100" y="2838450"/>
          <p14:tracePt t="55723" x="1173163" y="2863850"/>
          <p14:tracePt t="55727" x="1163638" y="2871788"/>
          <p14:tracePt t="55739" x="1155700" y="2881313"/>
          <p14:tracePt t="55743" x="1155700" y="2897188"/>
          <p14:tracePt t="55755" x="1147763" y="2906713"/>
          <p14:tracePt t="55759" x="1138238" y="2914650"/>
          <p14:tracePt t="55770" x="1120775" y="2922588"/>
          <p14:tracePt t="55775" x="1120775" y="2940050"/>
          <p14:tracePt t="55786" x="1104900" y="2940050"/>
          <p14:tracePt t="55791" x="1104900" y="2949575"/>
          <p14:tracePt t="55803" x="1095375" y="2949575"/>
          <p14:tracePt t="55806" x="1087438" y="2957513"/>
          <p14:tracePt t="55931" x="1087438" y="2949575"/>
          <p14:tracePt t="55947" x="1087438" y="2932113"/>
          <p14:tracePt t="55950" x="1087438" y="2914650"/>
          <p14:tracePt t="55963" x="1087438" y="2906713"/>
          <p14:tracePt t="55966" x="1079500" y="2889250"/>
          <p14:tracePt t="55979" x="1069975" y="2871788"/>
          <p14:tracePt t="55995" x="1069975" y="2863850"/>
          <p14:tracePt t="55998" x="1069975" y="2855913"/>
          <p14:tracePt t="56010" x="1062038" y="2855913"/>
          <p14:tracePt t="56059" x="1062038" y="2863850"/>
          <p14:tracePt t="56063" x="1054100" y="2889250"/>
          <p14:tracePt t="56074" x="1054100" y="2914650"/>
          <p14:tracePt t="56078" x="1054100" y="2949575"/>
          <p14:tracePt t="56091" x="1054100" y="3000375"/>
          <p14:tracePt t="56094" x="1054100" y="3076575"/>
          <p14:tracePt t="56108" x="1044575" y="3144838"/>
          <p14:tracePt t="56110" x="1036638" y="3203575"/>
          <p14:tracePt t="56123" x="1003300" y="3271838"/>
          <p14:tracePt t="56126" x="985838" y="3314700"/>
          <p14:tracePt t="56139" x="942975" y="3365500"/>
          <p14:tracePt t="56143" x="909638" y="3398838"/>
          <p14:tracePt t="56155" x="831850" y="3449638"/>
          <p14:tracePt t="56159" x="765175" y="3475038"/>
          <p14:tracePt t="56171" x="722313" y="3492500"/>
          <p14:tracePt t="56175" x="671513" y="3509963"/>
          <p14:tracePt t="56187" x="636588" y="3517900"/>
          <p14:tracePt t="56191" x="595313" y="3527425"/>
          <p14:tracePt t="56205" x="569913" y="3527425"/>
          <p14:tracePt t="56209" x="544513" y="3527425"/>
          <p14:tracePt t="56221" x="527050" y="3535363"/>
          <p14:tracePt t="56224" x="517525" y="3535363"/>
          <p14:tracePt t="56269" x="517525" y="3527425"/>
          <p14:tracePt t="56273" x="534988" y="3484563"/>
          <p14:tracePt t="56285" x="544513" y="3390900"/>
          <p14:tracePt t="56289" x="544513" y="3340100"/>
          <p14:tracePt t="56301" x="544513" y="3279775"/>
          <p14:tracePt t="56304" x="544513" y="3221038"/>
          <p14:tracePt t="56317" x="544513" y="3160713"/>
          <p14:tracePt t="56320" x="534988" y="3101975"/>
          <p14:tracePt t="56333" x="517525" y="3051175"/>
          <p14:tracePt t="56336" x="476250" y="3000375"/>
          <p14:tracePt t="56349" x="466725" y="2982913"/>
          <p14:tracePt t="56352" x="441325" y="2974975"/>
          <p14:tracePt t="56365" x="425450" y="2957513"/>
          <p14:tracePt t="56368" x="415925" y="2940050"/>
          <p14:tracePt t="56381" x="407988" y="2932113"/>
          <p14:tracePt t="56384" x="390525" y="2932113"/>
          <p14:tracePt t="56493" x="407988" y="2940050"/>
          <p14:tracePt t="56496" x="415925" y="2965450"/>
          <p14:tracePt t="56509" x="433388" y="3000375"/>
          <p14:tracePt t="56512" x="458788" y="3041650"/>
          <p14:tracePt t="56525" x="484188" y="3094038"/>
          <p14:tracePt t="56528" x="517525" y="3144838"/>
          <p14:tracePt t="56541" x="534988" y="3195638"/>
          <p14:tracePt t="56545" x="569913" y="3228975"/>
          <p14:tracePt t="56557" x="595313" y="3279775"/>
          <p14:tracePt t="56561" x="603250" y="3297238"/>
          <p14:tracePt t="56573" x="611188" y="3330575"/>
          <p14:tracePt t="56577" x="628650" y="3348038"/>
          <p14:tracePt t="56591" x="646113" y="3398838"/>
          <p14:tracePt t="56593" x="654050" y="3416300"/>
          <p14:tracePt t="56605" x="661988" y="3441700"/>
          <p14:tracePt t="56609" x="679450" y="3459163"/>
          <p14:tracePt t="56621" x="688975" y="3484563"/>
          <p14:tracePt t="56625" x="696913" y="3484563"/>
          <p14:tracePt t="56637" x="696913" y="3492500"/>
          <p14:tracePt t="56781" x="696913" y="3484563"/>
          <p14:tracePt t="56784" x="679450" y="3484563"/>
          <p14:tracePt t="56797" x="661988" y="3467100"/>
          <p14:tracePt t="56800" x="654050" y="3449638"/>
          <p14:tracePt t="56813" x="636588" y="3424238"/>
          <p14:tracePt t="56816" x="611188" y="3408363"/>
          <p14:tracePt t="56829" x="595313" y="3398838"/>
          <p14:tracePt t="56832" x="560388" y="3348038"/>
          <p14:tracePt t="56844" x="544513" y="3330575"/>
          <p14:tracePt t="56848" x="534988" y="3330575"/>
          <p14:tracePt t="56860" x="527050" y="3322638"/>
          <p14:tracePt t="56864" x="527050" y="3314700"/>
          <p14:tracePt t="56957" x="527050" y="3330575"/>
          <p14:tracePt t="56960" x="534988" y="3330575"/>
          <p14:tracePt t="56973" x="552450" y="3365500"/>
          <p14:tracePt t="56976" x="569913" y="3398838"/>
          <p14:tracePt t="56989" x="595313" y="3433763"/>
          <p14:tracePt t="56993" x="628650" y="3484563"/>
          <p14:tracePt t="57006" x="646113" y="3535363"/>
          <p14:tracePt t="57009" x="679450" y="3594100"/>
          <p14:tracePt t="57022" x="722313" y="3713163"/>
          <p14:tracePt t="57024" x="730250" y="3773488"/>
          <p14:tracePt t="57037" x="755650" y="3849688"/>
          <p14:tracePt t="57041" x="765175" y="3908425"/>
          <p14:tracePt t="57053" x="773113" y="3968750"/>
          <p14:tracePt t="57057" x="781050" y="4011613"/>
          <p14:tracePt t="57069" x="790575" y="4062413"/>
          <p14:tracePt t="57073" x="790575" y="4070350"/>
          <p14:tracePt t="57085" x="790575" y="4087813"/>
          <p14:tracePt t="57088" x="790575" y="4095750"/>
          <p14:tracePt t="57153" x="790575" y="4062413"/>
          <p14:tracePt t="57165" x="790575" y="4037013"/>
          <p14:tracePt t="57168" x="790575" y="3986213"/>
          <p14:tracePt t="57181" x="773113" y="3917950"/>
          <p14:tracePt t="57185" x="765175" y="3857625"/>
          <p14:tracePt t="57197" x="755650" y="3781425"/>
          <p14:tracePt t="57200" x="747713" y="3671888"/>
          <p14:tracePt t="57213" x="730250" y="3594100"/>
          <p14:tracePt t="57217" x="730250" y="3535363"/>
          <p14:tracePt t="57229" x="730250" y="3484563"/>
          <p14:tracePt t="57232" x="730250" y="3441700"/>
          <p14:tracePt t="57245" x="730250" y="3390900"/>
          <p14:tracePt t="57248" x="722313" y="3348038"/>
          <p14:tracePt t="57261" x="722313" y="3314700"/>
          <p14:tracePt t="57264" x="714375" y="3271838"/>
          <p14:tracePt t="57277" x="714375" y="3246438"/>
          <p14:tracePt t="57280" x="704850" y="3238500"/>
          <p14:tracePt t="57293" x="704850" y="3221038"/>
          <p14:tracePt t="57296" x="704850" y="3211513"/>
          <p14:tracePt t="57392" x="704850" y="3228975"/>
          <p14:tracePt t="57404" x="704850" y="3246438"/>
          <p14:tracePt t="57408" x="714375" y="3297238"/>
          <p14:tracePt t="57421" x="730250" y="3322638"/>
          <p14:tracePt t="57424" x="747713" y="3348038"/>
          <p14:tracePt t="57438" x="765175" y="3390900"/>
          <p14:tracePt t="57441" x="790575" y="3416300"/>
          <p14:tracePt t="57454" x="823913" y="3475038"/>
          <p14:tracePt t="57456" x="849313" y="3509963"/>
          <p14:tracePt t="57469" x="866775" y="3543300"/>
          <p14:tracePt t="57473" x="900113" y="3586163"/>
          <p14:tracePt t="57485" x="909638" y="3629025"/>
          <p14:tracePt t="57489" x="935038" y="3662363"/>
          <p14:tracePt t="57501" x="960438" y="3705225"/>
          <p14:tracePt t="57506" x="976313" y="3748088"/>
          <p14:tracePt t="57517" x="1011238" y="3824288"/>
          <p14:tracePt t="57521" x="1036638" y="3875088"/>
          <p14:tracePt t="57533" x="1054100" y="3908425"/>
          <p14:tracePt t="57537" x="1069975" y="3960813"/>
          <p14:tracePt t="57549" x="1095375" y="3986213"/>
          <p14:tracePt t="57555" x="1112838" y="4019550"/>
          <p14:tracePt t="57565" x="1120775" y="4037013"/>
          <p14:tracePt t="57568" x="1138238" y="4052888"/>
          <p14:tracePt t="57581" x="1138238" y="4062413"/>
          <p14:tracePt t="57676" x="1147763" y="4052888"/>
          <p14:tracePt t="57681" x="1155700" y="4037013"/>
          <p14:tracePt t="57693" x="1155700" y="4011613"/>
          <p14:tracePt t="57696" x="1155700" y="3943350"/>
          <p14:tracePt t="57711" x="1155700" y="3900488"/>
          <p14:tracePt t="57714" x="1155700" y="3857625"/>
          <p14:tracePt t="57727" x="1155700" y="3798888"/>
          <p14:tracePt t="57730" x="1155700" y="3756025"/>
          <p14:tracePt t="57742" x="1155700" y="3713163"/>
          <p14:tracePt t="57747" x="1155700" y="3671888"/>
          <p14:tracePt t="57758" x="1155700" y="3629025"/>
          <p14:tracePt t="57762" x="1155700" y="3578225"/>
          <p14:tracePt t="57774" x="1147763" y="3560763"/>
          <p14:tracePt t="57778" x="1138238" y="3535363"/>
          <p14:tracePt t="57790" x="1130300" y="3517900"/>
          <p14:tracePt t="57794" x="1120775" y="3492500"/>
          <p14:tracePt t="57807" x="1120775" y="3484563"/>
          <p14:tracePt t="57810" x="1112838" y="3459163"/>
          <p14:tracePt t="57823" x="1112838" y="3441700"/>
          <p14:tracePt t="57826" x="1104900" y="3424238"/>
          <p14:tracePt t="57839" x="1104900" y="3408363"/>
          <p14:tracePt t="57842" x="1104900" y="3390900"/>
          <p14:tracePt t="57855" x="1095375" y="3382963"/>
          <p14:tracePt t="57858" x="1095375" y="3365500"/>
          <p14:tracePt t="57871" x="1095375" y="3348038"/>
          <p14:tracePt t="57874" x="1087438" y="3348038"/>
          <p14:tracePt t="57886" x="1087438" y="3340100"/>
          <p14:tracePt t="57890" x="1087438" y="3330575"/>
          <p14:tracePt t="57919" x="1087438" y="3322638"/>
          <p14:tracePt t="57956" x="1087438" y="3314700"/>
          <p14:tracePt t="57967" x="1095375" y="3314700"/>
          <p14:tracePt t="57970" x="1112838" y="3314700"/>
          <p14:tracePt t="57986" x="1130300" y="3314700"/>
          <p14:tracePt t="57999" x="1138238" y="3314700"/>
          <p14:tracePt t="58003" x="1173163" y="3314700"/>
          <p14:tracePt t="58015" x="1189038" y="3322638"/>
          <p14:tracePt t="58019" x="1198563" y="3330575"/>
          <p14:tracePt t="58031" x="1206500" y="3330575"/>
          <p14:tracePt t="58036" x="1223963" y="3330575"/>
          <p14:tracePt t="58047" x="1231900" y="3348038"/>
          <p14:tracePt t="58050" x="1239838" y="3355975"/>
          <p14:tracePt t="58063" x="1249363" y="3365500"/>
          <p14:tracePt t="58066" x="1265238" y="3373438"/>
          <p14:tracePt t="58079" x="1274763" y="3390900"/>
          <p14:tracePt t="58083" x="1274763" y="3398838"/>
          <p14:tracePt t="58094" x="1290638" y="3408363"/>
          <p14:tracePt t="58098" x="1290638" y="3424238"/>
          <p14:tracePt t="58111" x="1300163" y="3433763"/>
          <p14:tracePt t="58114" x="1308100" y="3441700"/>
          <p14:tracePt t="58127" x="1317625" y="3459163"/>
          <p14:tracePt t="58130" x="1333500" y="3502025"/>
          <p14:tracePt t="58142" x="1350963" y="3527425"/>
          <p14:tracePt t="58146" x="1368425" y="3552825"/>
          <p14:tracePt t="58158" x="1384300" y="3568700"/>
          <p14:tracePt t="58162" x="1401763" y="3603625"/>
          <p14:tracePt t="58174" x="1409700" y="3611563"/>
          <p14:tracePt t="58178" x="1427163" y="3636963"/>
          <p14:tracePt t="58190" x="1444625" y="3671888"/>
          <p14:tracePt t="58194" x="1462088" y="3697288"/>
          <p14:tracePt t="58206" x="1462088" y="3722688"/>
          <p14:tracePt t="58211" x="1477963" y="3738563"/>
          <p14:tracePt t="58222" x="1477963" y="3756025"/>
          <p14:tracePt t="58226" x="1487488" y="3781425"/>
          <p14:tracePt t="58239" x="1487488" y="3790950"/>
          <p14:tracePt t="58243" x="1487488" y="3806825"/>
          <p14:tracePt t="58255" x="1487488" y="3832225"/>
          <p14:tracePt t="58259" x="1487488" y="3841750"/>
          <p14:tracePt t="58271" x="1487488" y="3867150"/>
          <p14:tracePt t="58275" x="1495425" y="3892550"/>
          <p14:tracePt t="58286" x="1495425" y="3900488"/>
          <p14:tracePt t="58290" x="1495425" y="3925888"/>
          <p14:tracePt t="58303" x="1495425" y="3935413"/>
          <p14:tracePt t="58306" x="1495425" y="3943350"/>
          <p14:tracePt t="58319" x="1503363" y="3951288"/>
          <p14:tracePt t="58322" x="1503363" y="3960813"/>
          <p14:tracePt t="58351" x="1503363" y="3968750"/>
          <p14:tracePt t="58367" x="1503363" y="3976688"/>
          <p14:tracePt t="58387" x="1503363" y="3986213"/>
          <p14:tracePt t="58398" x="1503363" y="4002088"/>
          <p14:tracePt t="58415" x="1503363" y="4011613"/>
          <p14:tracePt t="58431" x="1503363" y="4019550"/>
          <p14:tracePt t="58435" x="1512888" y="4027488"/>
          <p14:tracePt t="58447" x="1512888" y="4037013"/>
          <p14:tracePt t="58451" x="1520825" y="4044950"/>
          <p14:tracePt t="58462" x="1528763" y="4052888"/>
          <p14:tracePt t="58468" x="1528763" y="4070350"/>
          <p14:tracePt t="58479" x="1538288" y="4087813"/>
          <p14:tracePt t="58482" x="1538288" y="4095750"/>
          <p14:tracePt t="58495" x="1546225" y="4113213"/>
          <p14:tracePt t="58498" x="1571625" y="4164013"/>
          <p14:tracePt t="58511" x="1597025" y="4197350"/>
          <p14:tracePt t="58514" x="1614488" y="4232275"/>
          <p14:tracePt t="58527" x="1622425" y="4257675"/>
          <p14:tracePt t="58530" x="1657350" y="4300538"/>
          <p14:tracePt t="58543" x="1673225" y="4333875"/>
          <p14:tracePt t="58546" x="1698625" y="4368800"/>
          <p14:tracePt t="58560" x="1724025" y="4410075"/>
          <p14:tracePt t="58562" x="1758950" y="4460875"/>
          <p14:tracePt t="58575" x="1776413" y="4470400"/>
          <p14:tracePt t="58579" x="1784350" y="4486275"/>
          <p14:tracePt t="58591" x="1801813" y="4486275"/>
          <p14:tracePt t="58594" x="1809750" y="4495800"/>
          <p14:tracePt t="58719" x="1817688" y="4495800"/>
          <p14:tracePt t="58722" x="1827213" y="4495800"/>
          <p14:tracePt t="58734" x="1835150" y="4495800"/>
          <p14:tracePt t="58738" x="1835150" y="4486275"/>
          <p14:tracePt t="58767" x="1843088" y="4486275"/>
          <p14:tracePt t="58783" x="1852613" y="4486275"/>
          <p14:tracePt t="58799" x="1868488" y="4486275"/>
          <p14:tracePt t="58803" x="1911350" y="4503738"/>
          <p14:tracePt t="58814" x="1954213" y="4529138"/>
          <p14:tracePt t="58818" x="2005013" y="4579938"/>
          <p14:tracePt t="58831" x="2065338" y="4640263"/>
          <p14:tracePt t="58835" x="2149475" y="4716463"/>
          <p14:tracePt t="58847" x="2268538" y="4818063"/>
          <p14:tracePt t="58850" x="2446338" y="4954588"/>
          <p14:tracePt t="58862" x="2684463" y="5116513"/>
          <p14:tracePt t="58867" x="3203575" y="5464175"/>
          <p14:tracePt t="58885" x="3857625" y="5872163"/>
          <p14:tracePt t="58895" x="4222750" y="6067425"/>
          <p14:tracePt t="58898" x="4562475" y="6280150"/>
          <p14:tracePt t="58911" x="4927600" y="6467475"/>
          <p14:tracePt t="58914" x="5284788" y="6619875"/>
          <p14:tracePt t="58926" x="5581650" y="6738938"/>
          <p14:tracePt t="59103" x="6423025" y="6824663"/>
          <p14:tracePt t="59106" x="6423025" y="6807200"/>
          <p14:tracePt t="59119" x="6415088" y="6756400"/>
          <p14:tracePt t="59122" x="6405563" y="6731000"/>
          <p14:tracePt t="59135" x="6405563" y="6696075"/>
          <p14:tracePt t="59138" x="6405563" y="6680200"/>
          <p14:tracePt t="59153" x="6397625" y="6645275"/>
          <p14:tracePt t="59156" x="6397625" y="6619875"/>
          <p14:tracePt t="59168" x="6397625" y="6594475"/>
          <p14:tracePt t="59173" x="6397625" y="6569075"/>
          <p14:tracePt t="59185" x="6397625" y="6535738"/>
          <p14:tracePt t="59188" x="6397625" y="6518275"/>
          <p14:tracePt t="59201" x="6397625" y="6510338"/>
          <p14:tracePt t="59204" x="6397625" y="6492875"/>
          <p14:tracePt t="59217" x="6397625" y="6475413"/>
          <p14:tracePt t="59220" x="6397625" y="6467475"/>
          <p14:tracePt t="59233" x="6397625" y="6450013"/>
          <p14:tracePt t="59236" x="6415088" y="6432550"/>
          <p14:tracePt t="59249" x="6423025" y="6432550"/>
          <p14:tracePt t="59252" x="6430963" y="6424613"/>
          <p14:tracePt t="59265" x="6430963" y="6416675"/>
          <p14:tracePt t="59268" x="6430963" y="6407150"/>
          <p14:tracePt t="59281" x="6440488" y="6407150"/>
          <p14:tracePt t="59397" x="6440488" y="6399213"/>
          <p14:tracePt t="59413" x="6430963" y="6381750"/>
          <p14:tracePt t="59425" x="6415088" y="6381750"/>
          <p14:tracePt t="59428" x="6380163" y="6365875"/>
          <p14:tracePt t="59441" x="6329363" y="6338888"/>
          <p14:tracePt t="59444" x="6253163" y="6305550"/>
          <p14:tracePt t="59457" x="6159500" y="6288088"/>
          <p14:tracePt t="59460" x="6024563" y="6237288"/>
          <p14:tracePt t="59473" x="5880100" y="6186488"/>
          <p14:tracePt t="59477" x="5667375" y="6118225"/>
          <p14:tracePt t="59489" x="5233988" y="5973763"/>
          <p14:tracePt t="59492" x="4995863" y="5897563"/>
          <p14:tracePt t="59505" x="4765675" y="5821363"/>
          <p14:tracePt t="59508" x="4529138" y="5761038"/>
          <p14:tracePt t="59520" x="4298950" y="5694363"/>
          <p14:tracePt t="59524" x="4070350" y="5616575"/>
          <p14:tracePt t="59537" x="3865563" y="5575300"/>
          <p14:tracePt t="59540" x="3729038" y="5540375"/>
          <p14:tracePt t="59552" x="3500438" y="5481638"/>
          <p14:tracePt t="59556" x="3424238" y="5464175"/>
          <p14:tracePt t="59568" x="3363913" y="5438775"/>
          <p14:tracePt t="59573" x="3313113" y="5421313"/>
          <p14:tracePt t="59584" x="3287713" y="5405438"/>
          <p14:tracePt t="59600" x="3279775" y="5405438"/>
          <p14:tracePt t="59633" x="3279775" y="5395913"/>
          <p14:tracePt t="59648" x="3279775" y="5387975"/>
          <p14:tracePt t="59664" x="3287713" y="5380038"/>
          <p14:tracePt t="59681" x="3297238" y="5380038"/>
          <p14:tracePt t="59713" x="3305175" y="5380038"/>
          <p14:tracePt t="59813" x="3305175" y="5395913"/>
          <p14:tracePt t="59825" x="3305175" y="5405438"/>
          <p14:tracePt t="59828" x="3313113" y="5438775"/>
          <p14:tracePt t="59841" x="3313113" y="5472113"/>
          <p14:tracePt t="59844" x="3313113" y="5497513"/>
          <p14:tracePt t="59857" x="3313113" y="5524500"/>
          <p14:tracePt t="59860" x="3313113" y="5557838"/>
          <p14:tracePt t="59873" x="3313113" y="5600700"/>
          <p14:tracePt t="59876" x="3313113" y="5641975"/>
          <p14:tracePt t="59889" x="3313113" y="5676900"/>
          <p14:tracePt t="59892" x="3313113" y="5719763"/>
          <p14:tracePt t="59914" x="3297238" y="5795963"/>
          <p14:tracePt t="59920" x="3279775" y="5872163"/>
          <p14:tracePt t="59924" x="3262313" y="5922963"/>
          <p14:tracePt t="59937" x="3244850" y="5965825"/>
          <p14:tracePt t="59940" x="3228975" y="5999163"/>
          <p14:tracePt t="59952" x="3203575" y="6024563"/>
          <p14:tracePt t="59956" x="3186113" y="6059488"/>
          <p14:tracePt t="59968" x="3160713" y="6084888"/>
          <p14:tracePt t="59972" x="3143250" y="6110288"/>
          <p14:tracePt t="59984" x="3117850" y="6143625"/>
          <p14:tracePt t="59988" x="3100388" y="6169025"/>
          <p14:tracePt t="60001" x="3084513" y="6186488"/>
          <p14:tracePt t="60004" x="3067050" y="6211888"/>
          <p14:tracePt t="60017" x="3059113" y="6221413"/>
          <p14:tracePt t="60020" x="3041650" y="6237288"/>
          <p14:tracePt t="60033" x="3033713" y="6262688"/>
          <p14:tracePt t="60036" x="3024188" y="6280150"/>
          <p14:tracePt t="60049" x="3016250" y="6297613"/>
          <p14:tracePt t="60052" x="3016250" y="6323013"/>
          <p14:tracePt t="60065" x="3016250" y="6338888"/>
          <p14:tracePt t="60068" x="3016250" y="6356350"/>
          <p14:tracePt t="60081" x="3016250" y="6381750"/>
          <p14:tracePt t="60085" x="3016250" y="6399213"/>
          <p14:tracePt t="60097" x="3016250" y="6407150"/>
          <p14:tracePt t="60101" x="3016250" y="6432550"/>
          <p14:tracePt t="60114" x="3016250" y="6450013"/>
          <p14:tracePt t="60117" x="3024188" y="6450013"/>
          <p14:tracePt t="60130" x="3033713" y="6467475"/>
          <p14:tracePt t="60132" x="3041650" y="6467475"/>
          <p14:tracePt t="60145" x="3049588" y="6483350"/>
          <p14:tracePt t="60149" x="3067050" y="6492875"/>
          <p14:tracePt t="60161" x="3074988" y="6500813"/>
          <p14:tracePt t="60165" x="3100388" y="6518275"/>
          <p14:tracePt t="60177" x="3127375" y="6535738"/>
          <p14:tracePt t="60181" x="3152775" y="6543675"/>
          <p14:tracePt t="60193" x="3194050" y="6569075"/>
          <p14:tracePt t="60196" x="3228975" y="6586538"/>
          <p14:tracePt t="60209" x="3287713" y="6602413"/>
          <p14:tracePt t="60213" x="3338513" y="6611938"/>
          <p14:tracePt t="60225" x="3398838" y="6619875"/>
          <p14:tracePt t="60229" x="3525838" y="6637338"/>
          <p14:tracePt t="60241" x="3627438" y="6645275"/>
          <p14:tracePt t="60244" x="3721100" y="6654800"/>
          <p14:tracePt t="60257" x="3822700" y="6670675"/>
          <p14:tracePt t="60260" x="3925888" y="6680200"/>
          <p14:tracePt t="60273" x="4027488" y="6688138"/>
          <p14:tracePt t="60276" x="4111625" y="6705600"/>
          <p14:tracePt t="60289" x="4197350" y="6713538"/>
          <p14:tracePt t="60292" x="4240213" y="6713538"/>
          <p14:tracePt t="60305" x="4291013" y="6713538"/>
          <p14:tracePt t="60308" x="4316413" y="6713538"/>
          <p14:tracePt t="60320" x="4332288" y="6713538"/>
          <p14:tracePt t="60324" x="4341813" y="6713538"/>
          <p14:tracePt t="60545" x="4341813" y="6705600"/>
          <p14:tracePt t="60548" x="4341813" y="6696075"/>
          <p14:tracePt t="60562" x="4341813" y="6680200"/>
          <p14:tracePt t="60565" x="4324350" y="6662738"/>
          <p14:tracePt t="60577" x="4316413" y="6645275"/>
          <p14:tracePt t="60581" x="4306888" y="6645275"/>
          <p14:tracePt t="60593" x="4306888" y="6627813"/>
          <p14:tracePt t="60609" x="4298950" y="6627813"/>
          <p14:tracePt t="60613" x="4298950" y="6619875"/>
          <p14:tracePt t="60624" x="4298950" y="6611938"/>
          <p14:tracePt t="60641" x="4298950" y="6602413"/>
          <p14:tracePt t="60663" x="4298950" y="6594475"/>
          <p14:tracePt t="60675" x="4298950" y="6586538"/>
          <p14:tracePt t="60691" x="4298950" y="6577013"/>
          <p14:tracePt t="60695" x="4298950" y="6569075"/>
          <p14:tracePt t="60722" x="4298950" y="6561138"/>
          <p14:tracePt t="60727" x="4306888" y="6561138"/>
          <p14:tracePt t="60739" x="4306888" y="6551613"/>
          <p14:tracePt t="60743" x="4316413" y="6551613"/>
          <p14:tracePt t="60755" x="4316413" y="6543675"/>
          <p14:tracePt t="60771" x="4324350" y="6543675"/>
          <p14:tracePt t="60983" x="4332288" y="6543675"/>
          <p14:tracePt t="60994" x="4349750" y="6535738"/>
          <p14:tracePt t="60998" x="4349750" y="6518275"/>
          <p14:tracePt t="61011" x="4367213" y="6518275"/>
          <p14:tracePt t="61014" x="4375150" y="6500813"/>
          <p14:tracePt t="61027" x="4392613" y="6492875"/>
          <p14:tracePt t="61031" x="4435475" y="6442075"/>
          <p14:tracePt t="61043" x="4468813" y="6391275"/>
          <p14:tracePt t="61046" x="4494213" y="6338888"/>
          <p14:tracePt t="61059" x="4529138" y="6262688"/>
          <p14:tracePt t="61063" x="4554538" y="6194425"/>
          <p14:tracePt t="61075" x="4562475" y="6118225"/>
          <p14:tracePt t="61079" x="4570413" y="6042025"/>
          <p14:tracePt t="61091" x="4570413" y="5973763"/>
          <p14:tracePt t="61095" x="4579938" y="5864225"/>
          <p14:tracePt t="61107" x="4595813" y="5803900"/>
          <p14:tracePt t="61111" x="4595813" y="5745163"/>
          <p14:tracePt t="61123" x="4595813" y="5702300"/>
          <p14:tracePt t="61128" x="4595813" y="5668963"/>
          <p14:tracePt t="61139" x="4595813" y="5626100"/>
          <p14:tracePt t="61144" x="4595813" y="5591175"/>
          <p14:tracePt t="61155" x="4595813" y="5549900"/>
          <p14:tracePt t="61158" x="4579938" y="5507038"/>
          <p14:tracePt t="61170" x="4579938" y="5456238"/>
          <p14:tracePt t="61174" x="4579938" y="5438775"/>
          <p14:tracePt t="61187" x="4570413" y="5413375"/>
          <p14:tracePt t="61190" x="4570413" y="5405438"/>
          <p14:tracePt t="61203" x="4570413" y="5395913"/>
          <p14:tracePt t="61206" x="4562475" y="5395913"/>
          <p14:tracePt t="61919" x="4570413" y="5395913"/>
          <p14:tracePt t="61931" x="4613275" y="5395913"/>
          <p14:tracePt t="61934" x="4699000" y="5395913"/>
          <p14:tracePt t="61947" x="4833938" y="5387975"/>
          <p14:tracePt t="61951" x="5029200" y="5380038"/>
          <p14:tracePt t="61963" x="5310188" y="5345113"/>
          <p14:tracePt t="61967" x="5667375" y="5311775"/>
          <p14:tracePt t="61978" x="6049963" y="5268913"/>
          <p14:tracePt t="61982" x="6491288" y="5208588"/>
          <p14:tracePt t="61995" x="7680325" y="5091113"/>
          <p14:tracePt t="61998" x="8181975" y="5013325"/>
          <p14:tracePt t="62011" x="8683625" y="4954588"/>
          <p14:tracePt t="62014" x="9183688" y="4886325"/>
          <p14:tracePt t="62028" x="9659938" y="4827588"/>
          <p14:tracePt t="62032" x="10101263" y="4792663"/>
          <p14:tracePt t="62045" x="10518775" y="4733925"/>
          <p14:tracePt t="62048" x="10909300" y="4699000"/>
          <p14:tracePt t="62060" x="11256963" y="4683125"/>
          <p14:tracePt t="62064" x="11555413" y="4665663"/>
          <p14:tracePt t="62077" x="11818938" y="46482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707" y="0"/>
            <a:ext cx="1152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834AE-B6BC-DD4D-9B87-7C51D3720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0000"/>
            <a:ext cx="12192000" cy="5674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48BDE9-D999-7D41-B59E-8BE73A0FFF9E}"/>
              </a:ext>
            </a:extLst>
          </p:cNvPr>
          <p:cNvSpPr/>
          <p:nvPr/>
        </p:nvSpPr>
        <p:spPr>
          <a:xfrm>
            <a:off x="4661452" y="4482548"/>
            <a:ext cx="2882348" cy="20324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3215EC-236A-4576-BF82-D832F66F1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0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0"/>
    </mc:Choice>
    <mc:Fallback>
      <p:transition spd="slow" advTm="1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3" x="11776075" y="5345113"/>
          <p14:tracePt t="1377" x="11495088" y="5641975"/>
          <p14:tracePt t="1389" x="11215688" y="5922963"/>
          <p14:tracePt t="1393" x="10509250" y="6551613"/>
          <p14:tracePt t="1405" x="10245725" y="6746875"/>
          <p14:tracePt t="1569" x="5565775" y="6731000"/>
          <p14:tracePt t="1581" x="5327650" y="6654800"/>
          <p14:tracePt t="1585" x="5089525" y="6561138"/>
          <p14:tracePt t="1597" x="4851400" y="6475413"/>
          <p14:tracePt t="1600" x="4638675" y="6399213"/>
          <p14:tracePt t="1613" x="4435475" y="6330950"/>
          <p14:tracePt t="1617" x="4214813" y="6237288"/>
          <p14:tracePt t="1629" x="4027488" y="6153150"/>
          <p14:tracePt t="1633" x="3865563" y="6067425"/>
          <p14:tracePt t="1645" x="3746500" y="5983288"/>
          <p14:tracePt t="1649" x="3449638" y="5719763"/>
          <p14:tracePt t="1661" x="3373438" y="5626100"/>
          <p14:tracePt t="1664" x="3313113" y="5540375"/>
          <p14:tracePt t="1678" x="3262313" y="5430838"/>
          <p14:tracePt t="1681" x="3228975" y="5327650"/>
          <p14:tracePt t="1694" x="3211513" y="5218113"/>
          <p14:tracePt t="1696" x="3194050" y="5073650"/>
          <p14:tracePt t="1709" x="3194050" y="4937125"/>
          <p14:tracePt t="1714" x="3194050" y="4784725"/>
          <p14:tracePt t="1726" x="3211513" y="4622800"/>
          <p14:tracePt t="1729" x="3228975" y="4460875"/>
          <p14:tracePt t="1742" x="3236913" y="4325938"/>
          <p14:tracePt t="1745" x="3244850" y="4197350"/>
          <p14:tracePt t="1757" x="3262313" y="4070350"/>
          <p14:tracePt t="1761" x="3262313" y="3994150"/>
          <p14:tracePt t="1773" x="3270250" y="3908425"/>
          <p14:tracePt t="1777" x="3270250" y="3824288"/>
          <p14:tracePt t="1789" x="3270250" y="3722688"/>
          <p14:tracePt t="1793" x="3270250" y="3636963"/>
          <p14:tracePt t="1805" x="3254375" y="3552825"/>
          <p14:tracePt t="1809" x="3244850" y="3492500"/>
          <p14:tracePt t="1821" x="3228975" y="3365500"/>
          <p14:tracePt t="1825" x="3219450" y="3330575"/>
          <p14:tracePt t="1837" x="3143250" y="3297238"/>
          <p14:tracePt t="1841" x="3074988" y="3279775"/>
          <p14:tracePt t="1853" x="3008313" y="3254375"/>
          <p14:tracePt t="1856" x="2930525" y="3246438"/>
          <p14:tracePt t="1877" x="2701925" y="3246438"/>
          <p14:tracePt t="1885" x="2616200" y="3246438"/>
          <p14:tracePt t="1888" x="2532063" y="3246438"/>
          <p14:tracePt t="1901" x="2446338" y="3263900"/>
          <p14:tracePt t="1905" x="2362200" y="3279775"/>
          <p14:tracePt t="1917" x="2286000" y="3314700"/>
          <p14:tracePt t="1920" x="2217738" y="3355975"/>
          <p14:tracePt t="1933" x="2157413" y="3398838"/>
          <p14:tracePt t="1937" x="2073275" y="3459163"/>
          <p14:tracePt t="1949" x="2065338" y="3467100"/>
          <p14:tracePt t="1953" x="2055813" y="3484563"/>
          <p14:tracePt t="2029" x="2047875" y="3484563"/>
          <p14:tracePt t="2453" x="2047875" y="3509963"/>
          <p14:tracePt t="2469" x="2047875" y="3543300"/>
          <p14:tracePt t="2473" x="2047875" y="3552825"/>
          <p14:tracePt t="2485" x="2038350" y="3586163"/>
          <p14:tracePt t="2489" x="2030413" y="3619500"/>
          <p14:tracePt t="2501" x="2030413" y="3662363"/>
          <p14:tracePt t="2504" x="2022475" y="3722688"/>
          <p14:tracePt t="2517" x="2012950" y="3832225"/>
          <p14:tracePt t="2521" x="2012950" y="3935413"/>
          <p14:tracePt t="2534" x="2012950" y="4044950"/>
          <p14:tracePt t="2536" x="2012950" y="4164013"/>
          <p14:tracePt t="2549" x="2012950" y="4275138"/>
          <p14:tracePt t="2552" x="2012950" y="4410075"/>
          <p14:tracePt t="2565" x="2012950" y="4538663"/>
          <p14:tracePt t="2568" x="2012950" y="4665663"/>
          <p14:tracePt t="2581" x="2022475" y="4810125"/>
          <p14:tracePt t="2584" x="2038350" y="4937125"/>
          <p14:tracePt t="2597" x="2065338" y="5081588"/>
          <p14:tracePt t="2600" x="2081213" y="5192713"/>
          <p14:tracePt t="2613" x="2124075" y="5327650"/>
          <p14:tracePt t="2616" x="2157413" y="5430838"/>
          <p14:tracePt t="2629" x="2200275" y="5514975"/>
          <p14:tracePt t="2632" x="2235200" y="5608638"/>
          <p14:tracePt t="2644" x="2251075" y="5668963"/>
          <p14:tracePt t="2649" x="2268538" y="5702300"/>
          <p14:tracePt t="2661" x="2286000" y="5735638"/>
          <p14:tracePt t="2664" x="2293938" y="5761038"/>
          <p14:tracePt t="2676" x="2301875" y="5788025"/>
          <p14:tracePt t="2680" x="2311400" y="5788025"/>
          <p14:tracePt t="2693" x="2319338" y="5803900"/>
          <p14:tracePt t="2757" x="2319338" y="5821363"/>
          <p14:tracePt t="2760" x="2319338" y="5829300"/>
          <p14:tracePt t="2773" x="2327275" y="5846763"/>
          <p14:tracePt t="2776" x="2336800" y="5854700"/>
          <p14:tracePt t="2790" x="2344738" y="5864225"/>
          <p14:tracePt t="2792" x="2344738" y="5880100"/>
          <p14:tracePt t="2807" x="2352675" y="5880100"/>
          <p14:tracePt t="2919" x="2352675" y="5897563"/>
          <p14:tracePt t="2922" x="2352675" y="5922963"/>
          <p14:tracePt t="2935" x="2352675" y="5932488"/>
          <p14:tracePt t="2939" x="2352675" y="5957888"/>
          <p14:tracePt t="2951" x="2352675" y="5999163"/>
          <p14:tracePt t="2955" x="2352675" y="6024563"/>
          <p14:tracePt t="2967" x="2352675" y="6049963"/>
          <p14:tracePt t="2972" x="2352675" y="6076950"/>
          <p14:tracePt t="2983" x="2352675" y="6102350"/>
          <p14:tracePt t="2987" x="2352675" y="6110288"/>
          <p14:tracePt t="2999" x="2352675" y="6135688"/>
          <p14:tracePt t="3002" x="2352675" y="6161088"/>
          <p14:tracePt t="3015" x="2352675" y="6169025"/>
          <p14:tracePt t="3018" x="2352675" y="6178550"/>
          <p14:tracePt t="3031" x="2352675" y="6186488"/>
          <p14:tracePt t="3623" x="2362200" y="6186488"/>
          <p14:tracePt t="3783" x="2352675" y="6186488"/>
          <p14:tracePt t="3786" x="2344738" y="6186488"/>
          <p14:tracePt t="3803" x="2319338" y="6186488"/>
          <p14:tracePt t="3819" x="2301875" y="6186488"/>
          <p14:tracePt t="3831" x="2293938" y="6186488"/>
          <p14:tracePt t="3834" x="2293938" y="6194425"/>
          <p14:tracePt t="3847" x="2276475" y="6203950"/>
          <p14:tracePt t="3850" x="2268538" y="6203950"/>
          <p14:tracePt t="3867" x="2268538" y="6211888"/>
          <p14:tracePt t="3911" x="2260600" y="6221413"/>
          <p14:tracePt t="3927" x="2260600" y="6229350"/>
          <p14:tracePt t="4473" x="2260600" y="6237288"/>
          <p14:tracePt t="4585" x="2260600" y="6246813"/>
          <p14:tracePt t="4588" x="2276475" y="6254750"/>
          <p14:tracePt t="4601" x="2311400" y="6272213"/>
          <p14:tracePt t="4606" x="2362200" y="6305550"/>
          <p14:tracePt t="4618" x="2395538" y="6323013"/>
          <p14:tracePt t="4621" x="2446338" y="6338888"/>
          <p14:tracePt t="4634" x="2471738" y="6348413"/>
          <p14:tracePt t="4636" x="2524125" y="6373813"/>
          <p14:tracePt t="4649" x="2574925" y="6391275"/>
          <p14:tracePt t="4653" x="2651125" y="6424613"/>
          <p14:tracePt t="4665" x="2752725" y="6442075"/>
          <p14:tracePt t="4669" x="2820988" y="6467475"/>
          <p14:tracePt t="4681" x="2879725" y="6475413"/>
          <p14:tracePt t="4685" x="2973388" y="6500813"/>
          <p14:tracePt t="4697" x="3041650" y="6500813"/>
          <p14:tracePt t="4701" x="3127375" y="6510338"/>
          <p14:tracePt t="4713" x="3219450" y="6518275"/>
          <p14:tracePt t="4717" x="3287713" y="6518275"/>
          <p14:tracePt t="4729" x="3398838" y="6518275"/>
          <p14:tracePt t="4733" x="3449638" y="6518275"/>
          <p14:tracePt t="4745" x="3492500" y="6510338"/>
          <p14:tracePt t="4750" x="3525838" y="6492875"/>
          <p14:tracePt t="4761" x="3576638" y="6483350"/>
          <p14:tracePt t="4765" x="3602038" y="6467475"/>
          <p14:tracePt t="4777" x="3627438" y="6457950"/>
          <p14:tracePt t="4781" x="3644900" y="6442075"/>
          <p14:tracePt t="4793" x="3670300" y="6432550"/>
          <p14:tracePt t="4796" x="3695700" y="6416675"/>
          <p14:tracePt t="4809" x="3703638" y="6407150"/>
          <p14:tracePt t="4813" x="3721100" y="6399213"/>
          <p14:tracePt t="4825" x="3738563" y="6381750"/>
          <p14:tracePt t="4829" x="3756025" y="6365875"/>
          <p14:tracePt t="4841" x="3771900" y="6338888"/>
          <p14:tracePt t="4844" x="3781425" y="6323013"/>
          <p14:tracePt t="4857" x="3789363" y="6305550"/>
          <p14:tracePt t="4861" x="3797300" y="6288088"/>
          <p14:tracePt t="4873" x="3797300" y="6280150"/>
          <p14:tracePt t="4885" x="3806825" y="6272213"/>
          <p14:tracePt t="4888" x="3814763" y="6262688"/>
          <p14:tracePt t="4893" x="3814763" y="6254750"/>
          <p14:tracePt t="4905" x="3822700" y="6254750"/>
          <p14:tracePt t="4908" x="3840163" y="6237288"/>
          <p14:tracePt t="4921" x="3848100" y="6237288"/>
          <p14:tracePt t="4924" x="3865563" y="6229350"/>
          <p14:tracePt t="4937" x="3883025" y="6221413"/>
          <p14:tracePt t="4940" x="3890963" y="6211888"/>
          <p14:tracePt t="4953" x="3916363" y="6203950"/>
          <p14:tracePt t="4957" x="3933825" y="6203950"/>
          <p14:tracePt t="4973" x="3951288" y="6194425"/>
          <p14:tracePt t="4985" x="3967163" y="6186488"/>
          <p14:tracePt t="5001" x="3984625" y="6186488"/>
          <p14:tracePt t="5005" x="3984625" y="6178550"/>
          <p14:tracePt t="5017" x="3992563" y="6178550"/>
          <p14:tracePt t="5021" x="4002088" y="6178550"/>
          <p14:tracePt t="5033" x="4017963" y="6178550"/>
          <p14:tracePt t="5050" x="4027488" y="6178550"/>
          <p14:tracePt t="5053" x="4035425" y="6178550"/>
          <p14:tracePt t="5065" x="4044950" y="6178550"/>
          <p14:tracePt t="5097" x="4052888" y="6178550"/>
          <p14:tracePt t="5117" x="4060825" y="6178550"/>
          <p14:tracePt t="5129" x="4060825" y="6186488"/>
          <p14:tracePt t="5133" x="4070350" y="6194425"/>
          <p14:tracePt t="5145" x="4086225" y="6211888"/>
          <p14:tracePt t="5149" x="4103688" y="6221413"/>
          <p14:tracePt t="5161" x="4129088" y="6246813"/>
          <p14:tracePt t="5165" x="4137025" y="6262688"/>
          <p14:tracePt t="5177" x="4154488" y="6272213"/>
          <p14:tracePt t="5181" x="4171950" y="6280150"/>
          <p14:tracePt t="5193" x="4187825" y="6288088"/>
          <p14:tracePt t="5196" x="4197350" y="6297613"/>
          <p14:tracePt t="5209" x="4214813" y="6305550"/>
          <p14:tracePt t="5212" x="4222750" y="6305550"/>
          <p14:tracePt t="5241" x="4222750" y="6313488"/>
          <p14:tracePt t="5851" x="4230688" y="6313488"/>
          <p14:tracePt t="5855" x="4240213" y="6313488"/>
          <p14:tracePt t="5871" x="4248150" y="6313488"/>
          <p14:tracePt t="6031" x="4248150" y="6330950"/>
          <p14:tracePt t="6043" x="4240213" y="6338888"/>
          <p14:tracePt t="6059" x="4230688" y="6348413"/>
          <p14:tracePt t="6075" x="4230688" y="6356350"/>
          <p14:tracePt t="6079" x="4230688" y="6365875"/>
          <p14:tracePt t="6123" x="4230688" y="6373813"/>
          <p14:tracePt t="6126" x="4230688" y="6381750"/>
          <p14:tracePt t="6139" x="4222750" y="6381750"/>
          <p14:tracePt t="6155" x="4222750" y="6391275"/>
          <p14:tracePt t="6158" x="4214813" y="6399213"/>
          <p14:tracePt t="6171" x="4205288" y="6407150"/>
          <p14:tracePt t="6219" x="4197350" y="6416675"/>
          <p14:tracePt t="6235" x="4187825" y="6424613"/>
          <p14:tracePt t="6251" x="4179888" y="6424613"/>
          <p14:tracePt t="6255" x="4171950" y="6432550"/>
          <p14:tracePt t="6267" x="4162425" y="6442075"/>
          <p14:tracePt t="6271" x="4162425" y="6450013"/>
          <p14:tracePt t="6283" x="4154488" y="6450013"/>
          <p14:tracePt t="6286" x="4137025" y="6457950"/>
          <p14:tracePt t="6299" x="4137025" y="6467475"/>
          <p14:tracePt t="6302" x="4129088" y="6467475"/>
          <p14:tracePt t="6315" x="4121150" y="6475413"/>
          <p14:tracePt t="6319" x="4121150" y="6483350"/>
          <p14:tracePt t="6331" x="4111625" y="6492875"/>
          <p14:tracePt t="6334" x="4095750" y="6492875"/>
          <p14:tracePt t="6351" x="4095750" y="6500813"/>
          <p14:tracePt t="6363" x="4086225" y="6500813"/>
          <p14:tracePt t="6366" x="4086225" y="6510338"/>
          <p14:tracePt t="6380" x="4078288" y="6510338"/>
          <p14:tracePt t="6475" x="4070350" y="6500813"/>
          <p14:tracePt t="6479" x="4070350" y="6483350"/>
          <p14:tracePt t="6491" x="4070350" y="6457950"/>
          <p14:tracePt t="6496" x="4052888" y="6432550"/>
          <p14:tracePt t="6507" x="4035425" y="6399213"/>
          <p14:tracePt t="6510" x="4035425" y="6391275"/>
          <p14:tracePt t="6523" x="4027488" y="6391275"/>
          <p14:tracePt t="6527" x="4027488" y="6381750"/>
          <p14:tracePt t="6539" x="4027488" y="6373813"/>
          <p14:tracePt t="6603" x="4027488" y="6365875"/>
          <p14:tracePt t="6623" x="4027488" y="6356350"/>
          <p14:tracePt t="6635" x="4027488" y="6348413"/>
          <p14:tracePt t="6667" x="4027488" y="6338888"/>
          <p14:tracePt t="6683" x="4027488" y="6330950"/>
          <p14:tracePt t="6703" x="4027488" y="6323013"/>
          <p14:tracePt t="6715" x="4027488" y="6313488"/>
          <p14:tracePt t="6731" x="4027488" y="6305550"/>
          <p14:tracePt t="6751" x="4027488" y="6297613"/>
          <p14:tracePt t="6763" x="4027488" y="6288088"/>
          <p14:tracePt t="7437" x="4129088" y="6288088"/>
          <p14:tracePt t="7441" x="4214813" y="6288088"/>
          <p14:tracePt t="7453" x="4554538" y="6297613"/>
          <p14:tracePt t="7457" x="4706938" y="6297613"/>
          <p14:tracePt t="7469" x="4902200" y="6297613"/>
          <p14:tracePt t="7473" x="5140325" y="6313488"/>
          <p14:tracePt t="7485" x="5437188" y="6330950"/>
          <p14:tracePt t="7488" x="5735638" y="6365875"/>
          <p14:tracePt t="7501" x="6091238" y="6399213"/>
          <p14:tracePt t="7504" x="6423025" y="6432550"/>
          <p14:tracePt t="7517" x="6780213" y="6467475"/>
          <p14:tracePt t="7521" x="7085013" y="6500813"/>
          <p14:tracePt t="7533" x="7383463" y="6535738"/>
          <p14:tracePt t="7536" x="8105775" y="6577013"/>
          <p14:tracePt t="7549" x="8283575" y="6577013"/>
          <p14:tracePt t="7552" x="8410575" y="6594475"/>
          <p14:tracePt t="7565" x="8496300" y="6594475"/>
          <p14:tracePt t="7569" x="8521700" y="6594475"/>
          <p14:tracePt t="7581" x="8529638" y="6586538"/>
          <p14:tracePt t="7596" x="8529638" y="6577013"/>
          <p14:tracePt t="7613" x="8529638" y="6551613"/>
          <p14:tracePt t="7616" x="8529638" y="6535738"/>
          <p14:tracePt t="7629" x="8529638" y="6518275"/>
          <p14:tracePt t="7632" x="8529638" y="6492875"/>
          <p14:tracePt t="7645" x="8521700" y="6450013"/>
          <p14:tracePt t="7649" x="8521700" y="6381750"/>
          <p14:tracePt t="7661" x="8521700" y="6323013"/>
          <p14:tracePt t="7665" x="8521700" y="6262688"/>
          <p14:tracePt t="7677" x="8521700" y="6221413"/>
          <p14:tracePt t="7680" x="8521700" y="6186488"/>
          <p14:tracePt t="7694" x="8529638" y="6153150"/>
          <p14:tracePt t="7696" x="8539163" y="6127750"/>
          <p14:tracePt t="7712" x="8564563" y="6102350"/>
          <p14:tracePt t="7726" x="8580438" y="6092825"/>
          <p14:tracePt t="7728" x="8597900" y="6076950"/>
          <p14:tracePt t="7741" x="8632825" y="6076950"/>
          <p14:tracePt t="7745" x="8666163" y="6067425"/>
          <p14:tracePt t="7757" x="8709025" y="6067425"/>
          <p14:tracePt t="7761" x="8750300" y="6067425"/>
          <p14:tracePt t="7773" x="8802688" y="6059488"/>
          <p14:tracePt t="7777" x="8828088" y="6059488"/>
          <p14:tracePt t="7789" x="8861425" y="6059488"/>
          <p14:tracePt t="7793" x="8886825" y="6059488"/>
          <p14:tracePt t="7805" x="8894763" y="6059488"/>
          <p14:tracePt t="7809" x="8904288" y="6059488"/>
          <p14:tracePt t="7821" x="8912225" y="6059488"/>
          <p14:tracePt t="7837" x="8912225" y="6067425"/>
          <p14:tracePt t="7853" x="8912225" y="6084888"/>
          <p14:tracePt t="7856" x="8912225" y="6110288"/>
          <p14:tracePt t="7869" x="8912225" y="6127750"/>
          <p14:tracePt t="7872" x="8921750" y="6153150"/>
          <p14:tracePt t="7885" x="8921750" y="6178550"/>
          <p14:tracePt t="7892" x="8921750" y="6194425"/>
          <p14:tracePt t="7902" x="8921750" y="6229350"/>
          <p14:tracePt t="7904" x="8921750" y="6254750"/>
          <p14:tracePt t="7916" x="8912225" y="6272213"/>
          <p14:tracePt t="7920" x="8904288" y="6272213"/>
          <p14:tracePt t="7933" x="8894763" y="6288088"/>
          <p14:tracePt t="7936" x="8886825" y="6297613"/>
          <p14:tracePt t="7949" x="8878888" y="6305550"/>
          <p14:tracePt t="7952" x="8861425" y="6305550"/>
          <p14:tracePt t="7965" x="8861425" y="6313488"/>
          <p14:tracePt t="7969" x="8853488" y="6323013"/>
          <p14:tracePt t="7981" x="8843963" y="6323013"/>
          <p14:tracePt t="7985" x="8843963" y="6330950"/>
          <p14:tracePt t="8373" x="8836025" y="6330950"/>
          <p14:tracePt t="9207" x="8843963" y="6338888"/>
          <p14:tracePt t="9210" x="8853488" y="6338888"/>
          <p14:tracePt t="9223" x="8853488" y="6348413"/>
          <p14:tracePt t="9783" x="8878888" y="6348413"/>
          <p14:tracePt t="9786" x="8886825" y="6348413"/>
          <p14:tracePt t="9799" x="9031288" y="6280150"/>
          <p14:tracePt t="9803" x="9082088" y="6246813"/>
          <p14:tracePt t="9815" x="9472613" y="6008688"/>
          <p14:tracePt t="9820" x="9786938" y="5821363"/>
          <p14:tracePt t="9831" x="10153650" y="5608638"/>
          <p14:tracePt t="9834" x="10467975" y="5421313"/>
          <p14:tracePt t="9847" x="10772775" y="5260975"/>
          <p14:tracePt t="9850" x="11071225" y="5141913"/>
          <p14:tracePt t="9863" x="11317288" y="5038725"/>
          <p14:tracePt t="9866" x="11555413" y="4962525"/>
          <p14:tracePt t="9886" x="11979275" y="4868863"/>
          <p14:tracePt t="9895" x="12039600" y="4860925"/>
          <p14:tracePt t="9899" x="12072938" y="4860925"/>
          <p14:tracePt t="9911" x="12072938" y="4852988"/>
          <p14:tracePt t="9949" x="12065000" y="4852988"/>
          <p14:tracePt t="9961" x="12047538" y="4852988"/>
          <p14:tracePt t="9964" x="12030075" y="4852988"/>
          <p14:tracePt t="9978" x="12014200" y="4860925"/>
          <p14:tracePt t="9981" x="12004675" y="4860925"/>
          <p14:tracePt t="9993" x="11988800" y="4868863"/>
          <p14:tracePt t="9997" x="11971338" y="4886325"/>
          <p14:tracePt t="10008" x="11961813" y="4886325"/>
          <p14:tracePt t="10013" x="11953875" y="4894263"/>
          <p14:tracePt t="10024" x="11936413" y="4903788"/>
          <p14:tracePt t="10029" x="11936413" y="4911725"/>
          <p14:tracePt t="10041" x="11928475" y="4911725"/>
          <p14:tracePt t="10045" x="11920538" y="4929188"/>
          <p14:tracePt t="10057" x="11911013" y="4937125"/>
          <p14:tracePt t="10061" x="11911013" y="4946650"/>
          <p14:tracePt t="10073" x="11911013" y="4962525"/>
          <p14:tracePt t="10077" x="11903075" y="4972050"/>
          <p14:tracePt t="10089" x="11895138" y="4972050"/>
          <p14:tracePt t="10092" x="11885613" y="4987925"/>
          <p14:tracePt t="10105" x="11885613" y="4997450"/>
          <p14:tracePt t="10108" x="11877675" y="5013325"/>
          <p14:tracePt t="10121" x="11869738" y="5030788"/>
          <p14:tracePt t="10124" x="11844338" y="5064125"/>
          <p14:tracePt t="10137" x="11826875" y="5091113"/>
          <p14:tracePt t="10140" x="11801475" y="5116513"/>
          <p14:tracePt t="10152" x="11776075" y="5141913"/>
          <p14:tracePt t="10157" x="11750675" y="5157788"/>
          <p14:tracePt t="10169" x="11725275" y="5175250"/>
          <p14:tracePt t="10173" x="11690350" y="5192713"/>
          <p14:tracePt t="10186" x="11631613" y="5226050"/>
          <p14:tracePt t="10188" x="11614150" y="5235575"/>
          <p14:tracePt t="10202" x="11580813" y="5251450"/>
          <p14:tracePt t="10204" x="11563350" y="5251450"/>
          <p14:tracePt t="10217" x="11537950" y="5260975"/>
          <p14:tracePt t="10221" x="11512550" y="5260975"/>
          <p14:tracePt t="10233" x="11487150" y="5268913"/>
          <p14:tracePt t="10237" x="11469688" y="5268913"/>
          <p14:tracePt t="10249" x="11426825" y="5268913"/>
          <p14:tracePt t="10253" x="11401425" y="5268913"/>
          <p14:tracePt t="10264" x="11376025" y="5268913"/>
          <p14:tracePt t="10269" x="11360150" y="5268913"/>
          <p14:tracePt t="10281" x="11333163" y="5268913"/>
          <p14:tracePt t="10285" x="11307763" y="5260975"/>
          <p14:tracePt t="10297" x="11291888" y="5260975"/>
          <p14:tracePt t="10301" x="11266488" y="5260975"/>
          <p14:tracePt t="10313" x="11231563" y="5251450"/>
          <p14:tracePt t="10316" x="11223625" y="5251450"/>
          <p14:tracePt t="10329" x="11215688" y="5251450"/>
          <p14:tracePt t="10332" x="11198225" y="5251450"/>
          <p14:tracePt t="10345" x="11198225" y="5243513"/>
          <p14:tracePt t="10380" x="11198225" y="5226050"/>
          <p14:tracePt t="10393" x="11180763" y="5208588"/>
          <p14:tracePt t="10396" x="11172825" y="5183188"/>
          <p14:tracePt t="10409" x="11163300" y="5175250"/>
          <p14:tracePt t="10412" x="11147425" y="5149850"/>
          <p14:tracePt t="10425" x="11137900" y="5124450"/>
          <p14:tracePt t="10428" x="11122025" y="5091113"/>
          <p14:tracePt t="10441" x="11104563" y="5064125"/>
          <p14:tracePt t="10444" x="11104563" y="5048250"/>
          <p14:tracePt t="10457" x="11104563" y="5030788"/>
          <p14:tracePt t="10460" x="11096625" y="5013325"/>
          <p14:tracePt t="10473" x="11096625" y="5005388"/>
          <p14:tracePt t="10476" x="11096625" y="4997450"/>
          <p14:tracePt t="10488" x="11096625" y="4987925"/>
          <p14:tracePt t="11299" x="11087100" y="4979988"/>
          <p14:tracePt t="11302" x="11087100" y="4972050"/>
          <p14:tracePt t="11315" x="11079163" y="4954588"/>
          <p14:tracePt t="11319" x="11079163" y="4946650"/>
          <p14:tracePt t="11430" x="11071225" y="4962525"/>
          <p14:tracePt t="11443" x="11071225" y="4972050"/>
          <p14:tracePt t="11446" x="11071225" y="4979988"/>
          <p14:tracePt t="11459" x="11061700" y="4997450"/>
          <p14:tracePt t="11462" x="11061700" y="5005388"/>
          <p14:tracePt t="11475" x="11061700" y="5022850"/>
          <p14:tracePt t="11478" x="11061700" y="5030788"/>
          <p14:tracePt t="11491" x="11061700" y="5038725"/>
          <p14:tracePt t="11495" x="11061700" y="5048250"/>
          <p14:tracePt t="11507" x="11053763" y="5056188"/>
          <p14:tracePt t="11510" x="11053763" y="5064125"/>
          <p14:tracePt t="11523" x="11053763" y="5073650"/>
          <p14:tracePt t="11526" x="11053763" y="5091113"/>
          <p14:tracePt t="11539" x="11044238" y="5091113"/>
          <p14:tracePt t="11543" x="11044238" y="5106988"/>
          <p14:tracePt t="11555" x="11044238" y="5116513"/>
          <p14:tracePt t="11558" x="11044238" y="5124450"/>
          <p14:tracePt t="11571" x="11044238" y="5141913"/>
          <p14:tracePt t="11574" x="11036300" y="5141913"/>
          <p14:tracePt t="11587" x="11036300" y="5157788"/>
          <p14:tracePt t="11603" x="11028363" y="5167313"/>
          <p14:tracePt t="11623" x="11028363" y="5175250"/>
          <p14:tracePt t="11635" x="11018838" y="5183188"/>
          <p14:tracePt t="12323" x="11018838" y="5175250"/>
          <p14:tracePt t="12651" x="11053763" y="5175250"/>
          <p14:tracePt t="12669" x="11096625" y="5132388"/>
          <p14:tracePt t="12672" x="11129963" y="5073650"/>
          <p14:tracePt t="12685" x="11155363" y="4911725"/>
          <p14:tracePt t="12688" x="11155363" y="4683125"/>
          <p14:tracePt t="12701" x="11155363" y="4419600"/>
          <p14:tracePt t="12705" x="11147425" y="4121150"/>
          <p14:tracePt t="12716" x="11129963" y="3857625"/>
          <p14:tracePt t="12721" x="11104563" y="3671888"/>
          <p14:tracePt t="12733" x="11079163" y="3527425"/>
          <p14:tracePt t="12736" x="11044238" y="3398838"/>
          <p14:tracePt t="12749" x="11010900" y="3322638"/>
          <p14:tracePt t="12752" x="10968038" y="3254375"/>
          <p14:tracePt t="12765" x="10942638" y="3203575"/>
          <p14:tracePt t="12769" x="10926763" y="3186113"/>
          <p14:tracePt t="12781" x="10901363" y="3144838"/>
          <p14:tracePt t="12785" x="10891838" y="3144838"/>
          <p14:tracePt t="12797" x="10891838" y="3135313"/>
          <p14:tracePt t="12893" x="10883900" y="3135313"/>
          <p14:tracePt t="12973" x="10883900" y="3127375"/>
          <p14:tracePt t="12989" x="10874375" y="3109913"/>
          <p14:tracePt t="12992" x="10874375" y="3094038"/>
          <p14:tracePt t="13005" x="10874375" y="3084513"/>
          <p14:tracePt t="13008" x="10874375" y="3067050"/>
          <p14:tracePt t="13021" x="10866438" y="3051175"/>
          <p14:tracePt t="13024" x="10858500" y="3041650"/>
          <p14:tracePt t="13037" x="10848975" y="3033713"/>
          <p14:tracePt t="13040" x="10848975" y="3025775"/>
          <p14:tracePt t="13053" x="10841038" y="3025775"/>
          <p14:tracePt t="13154" x="10833100" y="3041650"/>
          <p14:tracePt t="13165" x="10823575" y="3041650"/>
          <p14:tracePt t="13169" x="10815638" y="3051175"/>
          <p14:tracePt t="13181" x="10815638" y="3059113"/>
          <p14:tracePt t="13197" x="10815638" y="3067050"/>
          <p14:tracePt t="13212" x="10815638" y="3076575"/>
          <p14:tracePt t="14559" x="10815638" y="3067050"/>
          <p14:tracePt t="14575" x="10815638" y="3059113"/>
          <p14:tracePt t="14815" x="10815638" y="3067050"/>
          <p14:tracePt t="14818" x="10815638" y="3076575"/>
          <p14:tracePt t="14847" x="10823575" y="3084513"/>
          <p14:tracePt t="14895" x="10833100" y="3084513"/>
          <p14:tracePt t="14915" x="10848975" y="3084513"/>
          <p14:tracePt t="14927" x="10858500" y="3084513"/>
          <p14:tracePt t="14947" x="10866438" y="3084513"/>
          <p14:tracePt t="14959" x="10874375" y="3084513"/>
          <p14:tracePt t="15137" x="10883900" y="3084513"/>
          <p14:tracePt t="15141" x="10891838" y="3084513"/>
          <p14:tracePt t="15153" x="10901363" y="3084513"/>
          <p14:tracePt t="15156" x="10909300" y="3084513"/>
          <p14:tracePt t="15169" x="10926763" y="3084513"/>
          <p14:tracePt t="15185" x="10952163" y="3084513"/>
          <p14:tracePt t="15189" x="10960100" y="3084513"/>
          <p14:tracePt t="15201" x="10985500" y="3084513"/>
          <p14:tracePt t="15205" x="11002963" y="3094038"/>
          <p14:tracePt t="15217" x="11018838" y="3094038"/>
          <p14:tracePt t="15221" x="11036300" y="3101975"/>
          <p14:tracePt t="15233" x="11053763" y="3109913"/>
          <p14:tracePt t="15236" x="11071225" y="3119438"/>
          <p14:tracePt t="15249" x="11079163" y="3127375"/>
          <p14:tracePt t="15252" x="11096625" y="3135313"/>
          <p14:tracePt t="15265" x="11112500" y="3135313"/>
          <p14:tracePt t="15268" x="11122025" y="3144838"/>
          <p14:tracePt t="15281" x="11147425" y="3160713"/>
          <p14:tracePt t="15285" x="11155363" y="3178175"/>
          <p14:tracePt t="15297" x="11172825" y="3186113"/>
          <p14:tracePt t="15301" x="11188700" y="3195638"/>
          <p14:tracePt t="15313" x="11198225" y="3211513"/>
          <p14:tracePt t="15316" x="11215688" y="3228975"/>
          <p14:tracePt t="15329" x="11231563" y="3254375"/>
          <p14:tracePt t="15333" x="11241088" y="3279775"/>
          <p14:tracePt t="15345" x="11256963" y="3297238"/>
          <p14:tracePt t="15349" x="11266488" y="3314700"/>
          <p14:tracePt t="15361" x="11266488" y="3330575"/>
          <p14:tracePt t="15365" x="11274425" y="3340100"/>
          <p14:tracePt t="15637" x="11282363" y="3330575"/>
          <p14:tracePt t="15649" x="11282363" y="3322638"/>
          <p14:tracePt t="15669" x="11282363" y="3314700"/>
          <p14:tracePt t="15985" x="11291888" y="3322638"/>
          <p14:tracePt t="15989" x="11291888" y="3330575"/>
          <p14:tracePt t="16001" x="11291888" y="3340100"/>
          <p14:tracePt t="16214" x="11291888" y="3330575"/>
          <p14:tracePt t="16405" x="11291888" y="3340100"/>
          <p14:tracePt t="16611" x="11291888" y="3330575"/>
          <p14:tracePt t="16819" x="11291888" y="3340100"/>
          <p14:tracePt t="16822" x="11299825" y="3340100"/>
          <p14:tracePt t="16835" x="11299825" y="3348038"/>
          <p14:tracePt t="16838" x="11307763" y="3365500"/>
          <p14:tracePt t="16855" x="11317288" y="3373438"/>
          <p14:tracePt t="16884" x="11317288" y="3382963"/>
          <p14:tracePt t="16947" x="11317288" y="3390900"/>
          <p14:tracePt t="16967" x="11307763" y="3390900"/>
          <p14:tracePt t="16979" x="11307763" y="3398838"/>
          <p14:tracePt t="16995" x="11299825" y="3398838"/>
          <p14:tracePt t="17123" x="11299825" y="3390900"/>
          <p14:tracePt t="17126" x="11299825" y="3382963"/>
          <p14:tracePt t="17139" x="11299825" y="3373438"/>
          <p14:tracePt t="17142" x="11299825" y="3365500"/>
          <p14:tracePt t="17159" x="11291888" y="3365500"/>
          <p14:tracePt t="17171" x="11291888" y="3355975"/>
          <p14:tracePt t="17175" x="11291888" y="3348038"/>
          <p14:tracePt t="17219" x="11282363" y="3340100"/>
          <p14:tracePt t="18173" x="11307763" y="3340100"/>
          <p14:tracePt t="18189" x="11401425" y="3340100"/>
          <p14:tracePt t="18193" x="11444288" y="3340100"/>
          <p14:tracePt t="18205" x="11571288" y="3340100"/>
          <p14:tracePt t="18209" x="11725275" y="3348038"/>
          <p14:tracePt t="18221" x="11877675" y="3365500"/>
          <p14:tracePt t="18224" x="12030075" y="33734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707" y="0"/>
            <a:ext cx="1152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867" y="461665"/>
            <a:ext cx="7583655" cy="57554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Your TASK </a:t>
            </a:r>
          </a:p>
          <a:p>
            <a:endParaRPr lang="en-GB" sz="2400" b="1" u="sng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On the next few slides, you will see lots of different pictures painted by Henri Rousseau.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457200" indent="-457200">
              <a:buAutoNum type="alphaLcParenR"/>
            </a:pPr>
            <a:r>
              <a:rPr lang="en-GB" sz="2400" dirty="0">
                <a:solidFill>
                  <a:schemeClr val="bg1"/>
                </a:solidFill>
              </a:rPr>
              <a:t>Choose the painting you like the most.</a:t>
            </a:r>
          </a:p>
          <a:p>
            <a:pPr marL="457200" indent="-457200">
              <a:buAutoNum type="alphaLcParenR"/>
            </a:pPr>
            <a:r>
              <a:rPr lang="en-GB" sz="2400" dirty="0">
                <a:solidFill>
                  <a:schemeClr val="bg1"/>
                </a:solidFill>
              </a:rPr>
              <a:t>Use the Blooms questions to answer questions about your chosen painting.</a:t>
            </a:r>
          </a:p>
          <a:p>
            <a:pPr marL="457200" indent="-457200">
              <a:buAutoNum type="alphaLcParenR"/>
            </a:pPr>
            <a:r>
              <a:rPr lang="en-GB" sz="2400" dirty="0">
                <a:solidFill>
                  <a:schemeClr val="bg1"/>
                </a:solidFill>
              </a:rPr>
              <a:t>You may download the sheet (show on the next page) with the questions on and type on the document.</a:t>
            </a:r>
          </a:p>
          <a:p>
            <a:pPr marL="457200" indent="-457200">
              <a:buAutoNum type="alphaLcParenR"/>
            </a:pPr>
            <a:r>
              <a:rPr lang="en-GB" sz="2400" b="1" dirty="0">
                <a:solidFill>
                  <a:schemeClr val="bg1"/>
                </a:solidFill>
              </a:rPr>
              <a:t>OR</a:t>
            </a:r>
            <a:r>
              <a:rPr lang="en-GB" sz="2400" dirty="0">
                <a:solidFill>
                  <a:schemeClr val="bg1"/>
                </a:solidFill>
              </a:rPr>
              <a:t> you could write them in your exercise book and take a photo.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ALL work needs to be </a:t>
            </a:r>
            <a:r>
              <a:rPr lang="en-GB" sz="1600" dirty="0">
                <a:solidFill>
                  <a:srgbClr val="FF0000"/>
                </a:solidFill>
              </a:rPr>
              <a:t>uploaded</a:t>
            </a:r>
            <a:r>
              <a:rPr lang="en-GB" sz="1600" dirty="0">
                <a:solidFill>
                  <a:schemeClr val="bg1"/>
                </a:solidFill>
              </a:rPr>
              <a:t> back on to Teams please.</a:t>
            </a:r>
          </a:p>
          <a:p>
            <a:r>
              <a:rPr lang="en-GB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451D2A-22AB-43E0-9907-A96772CB3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6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56"/>
    </mc:Choice>
    <mc:Fallback>
      <p:transition spd="slow" advTm="6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1" x="11988800" y="4478338"/>
          <p14:tracePt t="854" x="11903075" y="4503738"/>
          <p14:tracePt t="866" x="11801475" y="4529138"/>
          <p14:tracePt t="870" x="11715750" y="4554538"/>
          <p14:tracePt t="889" x="11571288" y="4564063"/>
          <p14:tracePt t="899" x="11469688" y="4564063"/>
          <p14:tracePt t="902" x="11418888" y="4538663"/>
          <p14:tracePt t="914" x="11376025" y="4521200"/>
          <p14:tracePt t="918" x="11325225" y="4503738"/>
          <p14:tracePt t="931" x="11299825" y="4495800"/>
          <p14:tracePt t="934" x="11274425" y="4478338"/>
          <p14:tracePt t="946" x="11266488" y="4460875"/>
          <p14:tracePt t="950" x="11249025" y="4452938"/>
          <p14:tracePt t="963" x="11241088" y="4452938"/>
          <p14:tracePt t="966" x="11231563" y="4435475"/>
          <p14:tracePt t="978" x="11231563" y="4427538"/>
          <p14:tracePt t="982" x="11231563" y="4419600"/>
          <p14:tracePt t="994" x="11223625" y="4394200"/>
          <p14:tracePt t="998" x="11215688" y="4376738"/>
          <p14:tracePt t="1010" x="11198225" y="4359275"/>
          <p14:tracePt t="1015" x="11188700" y="4325938"/>
          <p14:tracePt t="1026" x="11147425" y="4275138"/>
          <p14:tracePt t="1030" x="11129963" y="4249738"/>
          <p14:tracePt t="1042" x="11122025" y="4224338"/>
          <p14:tracePt t="1047" x="11104563" y="4206875"/>
          <p14:tracePt t="1058" x="11079163" y="4189413"/>
          <p14:tracePt t="1062" x="11053763" y="4171950"/>
          <p14:tracePt t="1074" x="11018838" y="4156075"/>
          <p14:tracePt t="1078" x="10985500" y="4121150"/>
          <p14:tracePt t="1090" x="10934700" y="4105275"/>
          <p14:tracePt t="1094" x="10883900" y="4079875"/>
          <p14:tracePt t="1106" x="10841038" y="4052888"/>
          <p14:tracePt t="1110" x="10790238" y="4027488"/>
          <p14:tracePt t="1123" x="10729913" y="4011613"/>
          <p14:tracePt t="1126" x="10663238" y="3986213"/>
          <p14:tracePt t="1138" x="10602913" y="3968750"/>
          <p14:tracePt t="1142" x="10483850" y="3935413"/>
          <p14:tracePt t="1155" x="10415588" y="3908425"/>
          <p14:tracePt t="1159" x="10339388" y="3900488"/>
          <p14:tracePt t="1171" x="10255250" y="3875088"/>
          <p14:tracePt t="1174" x="10153650" y="3867150"/>
          <p14:tracePt t="1187" x="10034588" y="3857625"/>
          <p14:tracePt t="1190" x="9940925" y="3841750"/>
          <p14:tracePt t="1204" x="9812338" y="3832225"/>
          <p14:tracePt t="1206" x="9566275" y="3806825"/>
          <p14:tracePt t="1219" x="9439275" y="3790950"/>
          <p14:tracePt t="1223" x="9328150" y="3781425"/>
          <p14:tracePt t="1235" x="9201150" y="3781425"/>
          <p14:tracePt t="1239" x="9082088" y="3773488"/>
          <p14:tracePt t="1251" x="8988425" y="3773488"/>
          <p14:tracePt t="1254" x="8894763" y="3756025"/>
          <p14:tracePt t="1266" x="8828088" y="3756025"/>
          <p14:tracePt t="1270" x="8759825" y="3756025"/>
          <p14:tracePt t="1283" x="8734425" y="3756025"/>
          <p14:tracePt t="1287" x="8716963" y="3756025"/>
          <p14:tracePt t="1432" x="8734425" y="3748088"/>
          <p14:tracePt t="1444" x="8750300" y="3738563"/>
          <p14:tracePt t="1448" x="8767763" y="3730625"/>
          <p14:tracePt t="1460" x="8793163" y="3705225"/>
          <p14:tracePt t="1464" x="8818563" y="3687763"/>
          <p14:tracePt t="1476" x="8853488" y="3654425"/>
          <p14:tracePt t="1480" x="8904288" y="3629025"/>
          <p14:tracePt t="1492" x="8912225" y="3611563"/>
          <p14:tracePt t="1496" x="8921750" y="3603625"/>
          <p14:tracePt t="1508" x="8929688" y="3603625"/>
          <p14:tracePt t="52949" x="8929688" y="3619500"/>
          <p14:tracePt t="52952" x="8929688" y="3629025"/>
          <p14:tracePt t="52964" x="8929688" y="3646488"/>
          <p14:tracePt t="52968" x="8929688" y="3679825"/>
          <p14:tracePt t="52980" x="8937625" y="3705225"/>
          <p14:tracePt t="52984" x="8937625" y="3738563"/>
          <p14:tracePt t="52996" x="8947150" y="3756025"/>
          <p14:tracePt t="53000" x="8955088" y="3798888"/>
          <p14:tracePt t="53012" x="8972550" y="3841750"/>
          <p14:tracePt t="53016" x="8972550" y="3867150"/>
          <p14:tracePt t="53029" x="8980488" y="3900488"/>
          <p14:tracePt t="53032" x="8997950" y="3935413"/>
          <p14:tracePt t="53046" x="9005888" y="3986213"/>
          <p14:tracePt t="53048" x="9013825" y="4044950"/>
          <p14:tracePt t="53060" x="9013825" y="4087813"/>
          <p14:tracePt t="53064" x="9023350" y="4156075"/>
          <p14:tracePt t="53076" x="9031288" y="4214813"/>
          <p14:tracePt t="53080" x="9031288" y="4265613"/>
          <p14:tracePt t="53092" x="9031288" y="4316413"/>
          <p14:tracePt t="53096" x="9031288" y="4368800"/>
          <p14:tracePt t="53108" x="9031288" y="4410075"/>
          <p14:tracePt t="53112" x="9031288" y="4470400"/>
          <p14:tracePt t="53124" x="9031288" y="4513263"/>
          <p14:tracePt t="53128" x="9031288" y="4564063"/>
          <p14:tracePt t="53140" x="9031288" y="4597400"/>
          <p14:tracePt t="53145" x="9031288" y="4622800"/>
          <p14:tracePt t="53156" x="9031288" y="4640263"/>
          <p14:tracePt t="53160" x="9023350" y="4648200"/>
          <p14:tracePt t="53173" x="9023350" y="4657725"/>
          <p14:tracePt t="53176" x="9013825" y="4657725"/>
          <p14:tracePt t="53188" x="9013825" y="4665663"/>
          <p14:tracePt t="53192" x="9005888" y="4665663"/>
          <p14:tracePt t="53205" x="9005888" y="4673600"/>
          <p14:tracePt t="53224" x="8988425" y="4683125"/>
          <p14:tracePt t="53236" x="8972550" y="4699000"/>
          <p14:tracePt t="53240" x="8963025" y="4708525"/>
          <p14:tracePt t="53253" x="8912225" y="4724400"/>
          <p14:tracePt t="53256" x="8904288" y="4733925"/>
          <p14:tracePt t="53268" x="8878888" y="4741863"/>
          <p14:tracePt t="53272" x="8843963" y="4749800"/>
          <p14:tracePt t="53284" x="8818563" y="4749800"/>
          <p14:tracePt t="53288" x="8802688" y="4749800"/>
          <p14:tracePt t="53301" x="8777288" y="4749800"/>
          <p14:tracePt t="53304" x="8750300" y="4749800"/>
          <p14:tracePt t="53316" x="8709025" y="4749800"/>
          <p14:tracePt t="53320" x="8699500" y="4749800"/>
          <p14:tracePt t="53333" x="8674100" y="4749800"/>
          <p14:tracePt t="53336" x="8658225" y="4749800"/>
          <p14:tracePt t="53352" x="8640763" y="4749800"/>
          <p14:tracePt t="53364" x="8632825" y="4749800"/>
          <p14:tracePt t="53368" x="8615363" y="4749800"/>
          <p14:tracePt t="53380" x="8597900" y="4749800"/>
          <p14:tracePt t="53384" x="8589963" y="4749800"/>
          <p14:tracePt t="53396" x="8580438" y="4749800"/>
          <p14:tracePt t="53400" x="8572500" y="4749800"/>
          <p14:tracePt t="53717" x="8564563" y="4749800"/>
          <p14:tracePt t="53720" x="8555038" y="4759325"/>
          <p14:tracePt t="53732" x="8547100" y="4775200"/>
          <p14:tracePt t="53736" x="8521700" y="4784725"/>
          <p14:tracePt t="53748" x="8496300" y="4802188"/>
          <p14:tracePt t="53752" x="8470900" y="4818063"/>
          <p14:tracePt t="53764" x="8445500" y="4835525"/>
          <p14:tracePt t="53768" x="8435975" y="4852988"/>
          <p14:tracePt t="53780" x="8410575" y="4860925"/>
          <p14:tracePt t="53784" x="8402638" y="4860925"/>
          <p14:tracePt t="53796" x="8394700" y="4860925"/>
          <p14:tracePt t="53800" x="8385175" y="4868863"/>
          <p14:tracePt t="53812" x="8377238" y="4868863"/>
          <p14:tracePt t="53816" x="8369300" y="4878388"/>
          <p14:tracePt t="53828" x="8359775" y="4886325"/>
          <p14:tracePt t="53832" x="8343900" y="4894263"/>
          <p14:tracePt t="53844" x="8326438" y="4903788"/>
          <p14:tracePt t="53861" x="8308975" y="4911725"/>
          <p14:tracePt t="53864" x="8301038" y="4929188"/>
          <p14:tracePt t="53878" x="8291513" y="4929188"/>
          <p14:tracePt t="53894" x="8266113" y="4937125"/>
          <p14:tracePt t="53896" x="8266113" y="4946650"/>
          <p14:tracePt t="53910" x="8250238" y="4946650"/>
          <p14:tracePt t="53912" x="8240713" y="4954588"/>
          <p14:tracePt t="53924" x="8240713" y="4962525"/>
          <p14:tracePt t="53928" x="8232775" y="4962525"/>
          <p14:tracePt t="53940" x="8224838" y="4962525"/>
          <p14:tracePt t="53944" x="8215313" y="4962525"/>
          <p14:tracePt t="53956" x="8207375" y="4962525"/>
          <p14:tracePt t="53960" x="8199438" y="4972050"/>
          <p14:tracePt t="53976" x="8189913" y="4979988"/>
          <p14:tracePt t="53989" x="8174038" y="4979988"/>
          <p14:tracePt t="54004" x="8164513" y="4987925"/>
          <p14:tracePt t="54021" x="8156575" y="4987925"/>
          <p14:tracePt t="54024" x="8156575" y="4997450"/>
          <p14:tracePt t="54036" x="8147050" y="4997450"/>
          <p14:tracePt t="54073" x="8139113" y="4997450"/>
          <p14:tracePt t="54084" x="8131175" y="5005388"/>
          <p14:tracePt t="54088" x="8121650" y="5022850"/>
          <p14:tracePt t="54101" x="8105775" y="5030788"/>
          <p14:tracePt t="54104" x="8096250" y="5030788"/>
          <p14:tracePt t="54116" x="8088313" y="5038725"/>
          <p14:tracePt t="54120" x="8080375" y="5048250"/>
          <p14:tracePt t="54132" x="8062913" y="5056188"/>
          <p14:tracePt t="54136" x="8054975" y="5064125"/>
          <p14:tracePt t="54148" x="8037513" y="5073650"/>
          <p14:tracePt t="54152" x="8020050" y="5091113"/>
          <p14:tracePt t="54164" x="7994650" y="5099050"/>
          <p14:tracePt t="54168" x="7986713" y="5116513"/>
          <p14:tracePt t="54180" x="7969250" y="5116513"/>
          <p14:tracePt t="54184" x="7951788" y="5132388"/>
          <p14:tracePt t="54196" x="7943850" y="5132388"/>
          <p14:tracePt t="54200" x="7926388" y="5132388"/>
          <p14:tracePt t="54214" x="7918450" y="5141913"/>
          <p14:tracePt t="54230" x="7910513" y="5149850"/>
          <p14:tracePt t="54647" x="7910513" y="5132388"/>
          <p14:tracePt t="54662" x="7910513" y="5116513"/>
          <p14:tracePt t="54666" x="7918450" y="5106988"/>
          <p14:tracePt t="54678" x="7926388" y="5106988"/>
          <p14:tracePt t="54682" x="7935913" y="5091113"/>
          <p14:tracePt t="54694" x="7935913" y="5073650"/>
          <p14:tracePt t="54698" x="7943850" y="5056188"/>
          <p14:tracePt t="54710" x="7977188" y="5005388"/>
          <p14:tracePt t="54714" x="7986713" y="4946650"/>
          <p14:tracePt t="54726" x="8004175" y="4903788"/>
          <p14:tracePt t="54730" x="8012113" y="4827588"/>
          <p14:tracePt t="54743" x="8012113" y="4724400"/>
          <p14:tracePt t="54746" x="8029575" y="4630738"/>
          <p14:tracePt t="54758" x="8037513" y="4495800"/>
          <p14:tracePt t="54762" x="8045450" y="4368800"/>
          <p14:tracePt t="54775" x="8062913" y="4130675"/>
          <p14:tracePt t="54778" x="8062913" y="4019550"/>
          <p14:tracePt t="54791" x="8070850" y="3908425"/>
          <p14:tracePt t="54794" x="8070850" y="3806825"/>
          <p14:tracePt t="54807" x="8070850" y="3738563"/>
          <p14:tracePt t="54810" x="8070850" y="3687763"/>
          <p14:tracePt t="54824" x="8080375" y="3646488"/>
          <p14:tracePt t="54826" x="8080375" y="3611563"/>
          <p14:tracePt t="54838" x="8080375" y="3594100"/>
          <p14:tracePt t="54842" x="8088313" y="3578225"/>
          <p14:tracePt t="54854" x="8088313" y="3560763"/>
          <p14:tracePt t="54858" x="8096250" y="3552825"/>
          <p14:tracePt t="54870" x="8096250" y="3527425"/>
          <p14:tracePt t="54874" x="8096250" y="3509963"/>
          <p14:tracePt t="54886" x="8105775" y="3492500"/>
          <p14:tracePt t="54890" x="8105775" y="3467100"/>
          <p14:tracePt t="54903" x="8105775" y="3459163"/>
          <p14:tracePt t="54907" x="8105775" y="3449638"/>
          <p14:tracePt t="54925" x="8105775" y="3441700"/>
          <p14:tracePt t="55215" x="8105775" y="3424238"/>
          <p14:tracePt t="55218" x="8105775" y="3416300"/>
          <p14:tracePt t="55230" x="8105775" y="3398838"/>
          <p14:tracePt t="55546" x="8105775" y="3408363"/>
          <p14:tracePt t="55558" x="8096250" y="3433763"/>
          <p14:tracePt t="55562" x="8080375" y="3467100"/>
          <p14:tracePt t="55574" x="8062913" y="3517900"/>
          <p14:tracePt t="55578" x="8037513" y="3568700"/>
          <p14:tracePt t="55590" x="8004175" y="3619500"/>
          <p14:tracePt t="55594" x="7977188" y="3671888"/>
          <p14:tracePt t="55606" x="7918450" y="3773488"/>
          <p14:tracePt t="55610" x="7875588" y="3832225"/>
          <p14:tracePt t="55623" x="7842250" y="3900488"/>
          <p14:tracePt t="55626" x="7807325" y="3960813"/>
          <p14:tracePt t="55639" x="7791450" y="4019550"/>
          <p14:tracePt t="55642" x="7773988" y="4070350"/>
          <p14:tracePt t="55657" x="7756525" y="4146550"/>
          <p14:tracePt t="55658" x="7748588" y="4206875"/>
          <p14:tracePt t="55672" x="7748588" y="4257675"/>
          <p14:tracePt t="55676" x="7748588" y="4316413"/>
          <p14:tracePt t="55688" x="7748588" y="4376738"/>
          <p14:tracePt t="55692" x="7748588" y="4435475"/>
          <p14:tracePt t="55705" x="7773988" y="4486275"/>
          <p14:tracePt t="55708" x="7791450" y="4529138"/>
          <p14:tracePt t="55722" x="7799388" y="4589463"/>
          <p14:tracePt t="55724" x="7824788" y="4648200"/>
          <p14:tracePt t="55736" x="7842250" y="4691063"/>
          <p14:tracePt t="55740" x="7850188" y="4716463"/>
          <p14:tracePt t="55753" x="7859713" y="4741863"/>
          <p14:tracePt t="55757" x="7867650" y="4767263"/>
          <p14:tracePt t="55768" x="7875588" y="4784725"/>
          <p14:tracePt t="55773" x="7893050" y="4810125"/>
          <p14:tracePt t="55788" x="7910513" y="4827588"/>
          <p14:tracePt t="55800" x="7910513" y="4835525"/>
          <p14:tracePt t="55804" x="7910513" y="4843463"/>
          <p14:tracePt t="55816" x="7926388" y="4852988"/>
          <p14:tracePt t="55821" x="7926388" y="4860925"/>
          <p14:tracePt t="55832" x="7943850" y="4868863"/>
          <p14:tracePt t="55836" x="7951788" y="4878388"/>
          <p14:tracePt t="55848" x="7969250" y="4894263"/>
          <p14:tracePt t="55852" x="7994650" y="4911725"/>
          <p14:tracePt t="55865" x="8020050" y="4929188"/>
          <p14:tracePt t="55869" x="8054975" y="4954588"/>
          <p14:tracePt t="55881" x="8105775" y="4972050"/>
          <p14:tracePt t="55889" x="8147050" y="4987925"/>
          <p14:tracePt t="55896" x="8199438" y="5022850"/>
          <p14:tracePt t="55900" x="8250238" y="5038725"/>
          <p14:tracePt t="55913" x="8334375" y="5073650"/>
          <p14:tracePt t="55916" x="8385175" y="5099050"/>
          <p14:tracePt t="55928" x="8435975" y="5124450"/>
          <p14:tracePt t="55932" x="8478838" y="5141913"/>
          <p14:tracePt t="55944" x="8513763" y="5149850"/>
          <p14:tracePt t="55948" x="8547100" y="5157788"/>
          <p14:tracePt t="55960" x="8572500" y="5167313"/>
          <p14:tracePt t="55964" x="8589963" y="5167313"/>
          <p14:tracePt t="55976" x="8605838" y="5175250"/>
          <p14:tracePt t="55980" x="8615363" y="5175250"/>
          <p14:tracePt t="56088" x="8623300" y="5175250"/>
          <p14:tracePt t="56108" x="8632825" y="5175250"/>
          <p14:tracePt t="56120" x="8640763" y="5175250"/>
          <p14:tracePt t="56264" x="8648700" y="5175250"/>
          <p14:tracePt t="56280" x="8658225" y="5175250"/>
          <p14:tracePt t="56284" x="8674100" y="5175250"/>
          <p14:tracePt t="56296" x="8699500" y="5175250"/>
          <p14:tracePt t="56300" x="8724900" y="5175250"/>
          <p14:tracePt t="56313" x="8742363" y="5175250"/>
          <p14:tracePt t="56316" x="8777288" y="5175250"/>
          <p14:tracePt t="56328" x="8802688" y="5175250"/>
          <p14:tracePt t="56332" x="8836025" y="5167313"/>
          <p14:tracePt t="56344" x="8878888" y="5149850"/>
          <p14:tracePt t="56348" x="8904288" y="5132388"/>
          <p14:tracePt t="56360" x="8937625" y="5106988"/>
          <p14:tracePt t="56364" x="8963025" y="5091113"/>
          <p14:tracePt t="56376" x="8988425" y="5081588"/>
          <p14:tracePt t="56380" x="8997950" y="5056188"/>
          <p14:tracePt t="56392" x="9005888" y="5038725"/>
          <p14:tracePt t="56396" x="9005888" y="5013325"/>
          <p14:tracePt t="56408" x="9005888" y="4987925"/>
          <p14:tracePt t="56412" x="9005888" y="4954588"/>
          <p14:tracePt t="56424" x="9005888" y="4929188"/>
          <p14:tracePt t="56428" x="8997950" y="4894263"/>
          <p14:tracePt t="56440" x="8980488" y="4860925"/>
          <p14:tracePt t="56444" x="8947150" y="4827588"/>
          <p14:tracePt t="56456" x="8921750" y="4792663"/>
          <p14:tracePt t="56460" x="8904288" y="4767263"/>
          <p14:tracePt t="56473" x="8886825" y="4749800"/>
          <p14:tracePt t="56476" x="8886825" y="4724400"/>
          <p14:tracePt t="56488" x="8878888" y="4699000"/>
          <p14:tracePt t="56492" x="8878888" y="4691063"/>
          <p14:tracePt t="56504" x="8869363" y="4657725"/>
          <p14:tracePt t="56508" x="8869363" y="4630738"/>
          <p14:tracePt t="56520" x="8869363" y="4614863"/>
          <p14:tracePt t="56524" x="8869363" y="4554538"/>
          <p14:tracePt t="56536" x="8869363" y="4521200"/>
          <p14:tracePt t="56540" x="8878888" y="4503738"/>
          <p14:tracePt t="56553" x="8886825" y="4470400"/>
          <p14:tracePt t="56556" x="8886825" y="4445000"/>
          <p14:tracePt t="56570" x="8894763" y="4419600"/>
          <p14:tracePt t="56572" x="8904288" y="4376738"/>
          <p14:tracePt t="56586" x="8912225" y="4341813"/>
          <p14:tracePt t="56588" x="8929688" y="4283075"/>
          <p14:tracePt t="56602" x="8937625" y="4240213"/>
          <p14:tracePt t="56606" x="8947150" y="4189413"/>
          <p14:tracePt t="56616" x="8963025" y="4156075"/>
          <p14:tracePt t="56620" x="8972550" y="4121150"/>
          <p14:tracePt t="56633" x="8980488" y="4095750"/>
          <p14:tracePt t="56637" x="8988425" y="4070350"/>
          <p14:tracePt t="56648" x="8997950" y="4037013"/>
          <p14:tracePt t="56652" x="9013825" y="3976688"/>
          <p14:tracePt t="56664" x="9031288" y="3943350"/>
          <p14:tracePt t="56671" x="9056688" y="3908425"/>
          <p14:tracePt t="56681" x="9082088" y="3867150"/>
          <p14:tracePt t="56685" x="9107488" y="3832225"/>
          <p14:tracePt t="56696" x="9142413" y="3806825"/>
          <p14:tracePt t="56700" x="9183688" y="3756025"/>
          <p14:tracePt t="56713" x="9261475" y="3697288"/>
          <p14:tracePt t="56716" x="9312275" y="3654425"/>
          <p14:tracePt t="56729" x="9380538" y="3629025"/>
          <p14:tracePt t="56732" x="9439275" y="3603625"/>
          <p14:tracePt t="56744" x="9515475" y="3568700"/>
          <p14:tracePt t="56748" x="9575800" y="3560763"/>
          <p14:tracePt t="56761" x="9659938" y="3552825"/>
          <p14:tracePt t="56764" x="9745663" y="3543300"/>
          <p14:tracePt t="56776" x="9948863" y="3509963"/>
          <p14:tracePt t="56780" x="10075863" y="3492500"/>
          <p14:tracePt t="56792" x="10194925" y="3467100"/>
          <p14:tracePt t="56796" x="10323513" y="3433763"/>
          <p14:tracePt t="56808" x="10442575" y="3398838"/>
          <p14:tracePt t="56812" x="10552113" y="3373438"/>
          <p14:tracePt t="56824" x="10628313" y="3340100"/>
          <p14:tracePt t="56828" x="10688638" y="3330575"/>
          <p14:tracePt t="56840" x="10739438" y="3305175"/>
          <p14:tracePt t="56844" x="10756900" y="3297238"/>
          <p14:tracePt t="56952" x="10747375" y="3297238"/>
          <p14:tracePt t="56956" x="10696575" y="3330575"/>
          <p14:tracePt t="56968" x="10645775" y="3373438"/>
          <p14:tracePt t="56972" x="10585450" y="3416300"/>
          <p14:tracePt t="56986" x="10518775" y="3467100"/>
          <p14:tracePt t="56988" x="10458450" y="3509963"/>
          <p14:tracePt t="57002" x="10390188" y="3578225"/>
          <p14:tracePt t="57004" x="10323513" y="3629025"/>
          <p14:tracePt t="57016" x="10280650" y="3679825"/>
          <p14:tracePt t="57020" x="10229850" y="3790950"/>
          <p14:tracePt t="57033" x="10179050" y="3867150"/>
          <p14:tracePt t="57036" x="10144125" y="3951288"/>
          <p14:tracePt t="57048" x="10110788" y="4052888"/>
          <p14:tracePt t="57053" x="10093325" y="4156075"/>
          <p14:tracePt t="57064" x="10085388" y="4240213"/>
          <p14:tracePt t="57068" x="10067925" y="4316413"/>
          <p14:tracePt t="57080" x="10059988" y="4359275"/>
          <p14:tracePt t="57084" x="10059988" y="4419600"/>
          <p14:tracePt t="57096" x="10059988" y="4435475"/>
          <p14:tracePt t="57101" x="10059988" y="4445000"/>
          <p14:tracePt t="57114" x="10059988" y="4460875"/>
          <p14:tracePt t="57118" x="10059988" y="4478338"/>
          <p14:tracePt t="57135" x="10059988" y="4495800"/>
          <p14:tracePt t="57146" x="10067925" y="4521200"/>
          <p14:tracePt t="57163" x="10075863" y="4538663"/>
          <p14:tracePt t="57167" x="10075863" y="4546600"/>
          <p14:tracePt t="57562" x="10093325" y="4546600"/>
          <p14:tracePt t="57566" x="10101263" y="4546600"/>
          <p14:tracePt t="57578" x="10186988" y="4546600"/>
          <p14:tracePt t="57583" x="10204450" y="4546600"/>
          <p14:tracePt t="57594" x="10255250" y="4538663"/>
          <p14:tracePt t="57598" x="10313988" y="4521200"/>
          <p14:tracePt t="57610" x="10374313" y="4503738"/>
          <p14:tracePt t="57614" x="10450513" y="4470400"/>
          <p14:tracePt t="57626" x="10501313" y="4452938"/>
          <p14:tracePt t="57630" x="10526713" y="4427538"/>
          <p14:tracePt t="57643" x="10544175" y="4410075"/>
          <p14:tracePt t="57646" x="10552113" y="4402138"/>
          <p14:tracePt t="57658" x="10560050" y="4384675"/>
          <p14:tracePt t="57662" x="10569575" y="4368800"/>
          <p14:tracePt t="57674" x="10577513" y="4351338"/>
          <p14:tracePt t="57678" x="10585450" y="4333875"/>
          <p14:tracePt t="57691" x="10594975" y="4300538"/>
          <p14:tracePt t="57694" x="10612438" y="4265613"/>
          <p14:tracePt t="57706" x="10620375" y="4232275"/>
          <p14:tracePt t="57710" x="10628313" y="4197350"/>
          <p14:tracePt t="57722" x="10637838" y="4171950"/>
          <p14:tracePt t="57726" x="10637838" y="4156075"/>
          <p14:tracePt t="57738" x="10645775" y="4130675"/>
          <p14:tracePt t="57742" x="10645775" y="4121150"/>
          <p14:tracePt t="57754" x="10645775" y="4113213"/>
          <p14:tracePt t="57770" x="10645775" y="4105275"/>
          <p14:tracePt t="58162" x="10679113" y="4062413"/>
          <p14:tracePt t="58166" x="10679113" y="4052888"/>
          <p14:tracePt t="58178" x="10729913" y="3976688"/>
          <p14:tracePt t="58182" x="10756900" y="3951288"/>
          <p14:tracePt t="58194" x="10815638" y="3849688"/>
          <p14:tracePt t="58198" x="10848975" y="3798888"/>
          <p14:tracePt t="58210" x="10866438" y="3748088"/>
          <p14:tracePt t="58214" x="10883900" y="3713163"/>
          <p14:tracePt t="58226" x="10891838" y="3697288"/>
          <p14:tracePt t="58231" x="10901363" y="3662363"/>
          <p14:tracePt t="58242" x="10909300" y="3629025"/>
          <p14:tracePt t="58246" x="10909300" y="3594100"/>
          <p14:tracePt t="58259" x="10909300" y="3543300"/>
          <p14:tracePt t="58262" x="10909300" y="3509963"/>
          <p14:tracePt t="58274" x="10909300" y="3484563"/>
          <p14:tracePt t="58278" x="10909300" y="3459163"/>
          <p14:tracePt t="58291" x="10909300" y="3441700"/>
          <p14:tracePt t="58294" x="10909300" y="3424238"/>
          <p14:tracePt t="58306" x="10909300" y="3416300"/>
          <p14:tracePt t="58310" x="10901363" y="3398838"/>
          <p14:tracePt t="58323" x="10901363" y="3390900"/>
          <p14:tracePt t="58482" x="10917238" y="3390900"/>
          <p14:tracePt t="58486" x="10942638" y="3390900"/>
          <p14:tracePt t="58498" x="10977563" y="3390900"/>
          <p14:tracePt t="58502" x="11028363" y="3390900"/>
          <p14:tracePt t="58514" x="11053763" y="3390900"/>
          <p14:tracePt t="58518" x="11087100" y="3398838"/>
          <p14:tracePt t="58531" x="11104563" y="3408363"/>
          <p14:tracePt t="58534" x="11137900" y="3424238"/>
          <p14:tracePt t="58547" x="11155363" y="3433763"/>
          <p14:tracePt t="58550" x="11180763" y="3459163"/>
          <p14:tracePt t="58564" x="11198225" y="3475038"/>
          <p14:tracePt t="58566" x="11206163" y="3484563"/>
          <p14:tracePt t="58578" x="11215688" y="3502025"/>
          <p14:tracePt t="58582" x="11223625" y="3517900"/>
          <p14:tracePt t="58594" x="11231563" y="3527425"/>
          <p14:tracePt t="58599" x="11241088" y="3543300"/>
          <p14:tracePt t="58612" x="11241088" y="3560763"/>
          <p14:tracePt t="58616" x="11241088" y="3568700"/>
          <p14:tracePt t="58628" x="11241088" y="3586163"/>
          <p14:tracePt t="58632" x="11241088" y="3594100"/>
          <p14:tracePt t="58648" x="11231563" y="3603625"/>
          <p14:tracePt t="58660" x="11223625" y="3619500"/>
          <p14:tracePt t="58664" x="11215688" y="3629025"/>
          <p14:tracePt t="58676" x="11206163" y="3636963"/>
          <p14:tracePt t="58680" x="11188700" y="3654425"/>
          <p14:tracePt t="58693" x="11172825" y="3679825"/>
          <p14:tracePt t="58696" x="11155363" y="3697288"/>
          <p14:tracePt t="58708" x="11155363" y="3713163"/>
          <p14:tracePt t="58713" x="11137900" y="3730625"/>
          <p14:tracePt t="58726" x="11137900" y="3748088"/>
          <p14:tracePt t="58728" x="11129963" y="3763963"/>
          <p14:tracePt t="58740" x="11129963" y="3773488"/>
          <p14:tracePt t="58744" x="11122025" y="3790950"/>
          <p14:tracePt t="58757" x="11122025" y="3816350"/>
          <p14:tracePt t="58760" x="11122025" y="3832225"/>
          <p14:tracePt t="58773" x="11122025" y="3857625"/>
          <p14:tracePt t="58776" x="11122025" y="3883025"/>
          <p14:tracePt t="58788" x="11129963" y="3917950"/>
          <p14:tracePt t="58792" x="11137900" y="3935413"/>
          <p14:tracePt t="58804" x="11155363" y="3968750"/>
          <p14:tracePt t="58808" x="11172825" y="4002088"/>
          <p14:tracePt t="58821" x="11198225" y="4027488"/>
          <p14:tracePt t="58824" x="11231563" y="4070350"/>
          <p14:tracePt t="58836" x="11282363" y="4095750"/>
          <p14:tracePt t="58840" x="11333163" y="4130675"/>
          <p14:tracePt t="58852" x="11385550" y="4146550"/>
          <p14:tracePt t="58856" x="11444288" y="4171950"/>
          <p14:tracePt t="58868" x="11487150" y="4181475"/>
          <p14:tracePt t="58872" x="11606213" y="4197350"/>
          <p14:tracePt t="58884" x="11647488" y="4197350"/>
          <p14:tracePt t="58888" x="11725275" y="4214813"/>
          <p14:tracePt t="58900" x="11791950" y="4214813"/>
          <p14:tracePt t="58904" x="11852275" y="4214813"/>
          <p14:tracePt t="58916" x="11911013" y="4214813"/>
          <p14:tracePt t="58920" x="11953875" y="4214813"/>
          <p14:tracePt t="58932" x="12004675" y="4197350"/>
          <p14:tracePt t="58936" x="12072938" y="4189413"/>
          <p14:tracePt t="58948" x="12106275" y="4181475"/>
          <p14:tracePt t="58952" x="12141200" y="4181475"/>
          <p14:tracePt t="58965" x="12149138" y="4171950"/>
          <p14:tracePt t="58968" x="12166600" y="4171950"/>
          <p14:tracePt t="58980" x="12184063" y="4171950"/>
          <p14:tracePt t="59493" x="12184063" y="4181475"/>
          <p14:tracePt t="59496" x="12184063" y="4189413"/>
          <p14:tracePt t="59509" x="12184063" y="4224338"/>
          <p14:tracePt t="59512" x="12184063" y="42402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707" y="0"/>
            <a:ext cx="1152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LO: To explore the features of Henri Rousseau’s paintings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B522F-8767-FA46-9FCF-A7CA088E0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0" y="494212"/>
            <a:ext cx="4576207" cy="636378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F8BE9AE-CDDC-524A-A9F8-F1C048616FA2}"/>
              </a:ext>
            </a:extLst>
          </p:cNvPr>
          <p:cNvSpPr/>
          <p:nvPr/>
        </p:nvSpPr>
        <p:spPr>
          <a:xfrm>
            <a:off x="864704" y="1033670"/>
            <a:ext cx="2544418" cy="2882348"/>
          </a:xfrm>
          <a:prstGeom prst="round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Remember to write in </a:t>
            </a:r>
            <a:r>
              <a:rPr lang="en-US" b="1" u="sng" dirty="0">
                <a:solidFill>
                  <a:schemeClr val="tx1"/>
                </a:solidFill>
              </a:rPr>
              <a:t>FULL</a:t>
            </a:r>
            <a:r>
              <a:rPr lang="en-US" dirty="0">
                <a:solidFill>
                  <a:schemeClr val="tx1"/>
                </a:solidFill>
              </a:rPr>
              <a:t> sentences please.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e.g. What </a:t>
            </a:r>
            <a:r>
              <a:rPr lang="en-US" i="1" dirty="0" err="1">
                <a:solidFill>
                  <a:schemeClr val="tx1"/>
                </a:solidFill>
              </a:rPr>
              <a:t>colour</a:t>
            </a:r>
            <a:r>
              <a:rPr lang="en-US" i="1" dirty="0">
                <a:solidFill>
                  <a:schemeClr val="tx1"/>
                </a:solidFill>
              </a:rPr>
              <a:t> is used the most in this work? </a:t>
            </a:r>
          </a:p>
          <a:p>
            <a:pPr algn="ctr"/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The </a:t>
            </a:r>
            <a:r>
              <a:rPr lang="en-US" i="1" dirty="0" err="1">
                <a:solidFill>
                  <a:schemeClr val="tx1"/>
                </a:solidFill>
              </a:rPr>
              <a:t>colour</a:t>
            </a:r>
            <a:r>
              <a:rPr lang="en-US" i="1" dirty="0">
                <a:solidFill>
                  <a:schemeClr val="tx1"/>
                </a:solidFill>
              </a:rPr>
              <a:t> that is used the most is….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58E040-7959-48E3-8BB5-0C58B4828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0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87"/>
    </mc:Choice>
    <mc:Fallback>
      <p:transition spd="slow" advTm="3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7" x="12115800" y="4062413"/>
          <p14:tracePt t="3121" x="12065000" y="4105275"/>
          <p14:tracePt t="3133" x="12014200" y="4130675"/>
          <p14:tracePt t="3136" x="11961813" y="4164013"/>
          <p14:tracePt t="3149" x="11911013" y="4189413"/>
          <p14:tracePt t="3152" x="11860213" y="4206875"/>
          <p14:tracePt t="3165" x="11801475" y="4240213"/>
          <p14:tracePt t="3169" x="11715750" y="4275138"/>
          <p14:tracePt t="3181" x="11647488" y="4291013"/>
          <p14:tracePt t="3184" x="11588750" y="4308475"/>
          <p14:tracePt t="3197" x="11537950" y="4308475"/>
          <p14:tracePt t="3201" x="11477625" y="4308475"/>
          <p14:tracePt t="3213" x="11401425" y="4308475"/>
          <p14:tracePt t="3216" x="11317288" y="4308475"/>
          <p14:tracePt t="3230" x="11223625" y="4308475"/>
          <p14:tracePt t="3232" x="11018838" y="4275138"/>
          <p14:tracePt t="3245" x="10901363" y="4249738"/>
          <p14:tracePt t="3248" x="10782300" y="4214813"/>
          <p14:tracePt t="3261" x="10653713" y="4164013"/>
          <p14:tracePt t="3265" x="10526713" y="4121150"/>
          <p14:tracePt t="3277" x="10374313" y="4070350"/>
          <p14:tracePt t="3281" x="10220325" y="4002088"/>
          <p14:tracePt t="3293" x="10059988" y="3943350"/>
          <p14:tracePt t="3296" x="9906000" y="3875088"/>
          <p14:tracePt t="3309" x="9771063" y="3798888"/>
          <p14:tracePt t="3313" x="9659938" y="3713163"/>
          <p14:tracePt t="3325" x="9558338" y="3646488"/>
          <p14:tracePt t="3329" x="9464675" y="3543300"/>
          <p14:tracePt t="3342" x="9380538" y="3433763"/>
          <p14:tracePt t="3345" x="9320213" y="3314700"/>
          <p14:tracePt t="3357" x="9244013" y="3067050"/>
          <p14:tracePt t="3361" x="9209088" y="2897188"/>
          <p14:tracePt t="3373" x="9167813" y="2668588"/>
          <p14:tracePt t="3377" x="9132888" y="2481263"/>
          <p14:tracePt t="3389" x="9074150" y="2227263"/>
          <p14:tracePt t="3393" x="8997950" y="1989138"/>
          <p14:tracePt t="3405" x="8912225" y="1725613"/>
          <p14:tracePt t="3409" x="8836025" y="1512888"/>
          <p14:tracePt t="3421" x="8640763" y="1096963"/>
          <p14:tracePt t="3425" x="8547100" y="952500"/>
          <p14:tracePt t="3437" x="8453438" y="808038"/>
          <p14:tracePt t="3440" x="8359775" y="704850"/>
          <p14:tracePt t="3453" x="8266113" y="595313"/>
          <p14:tracePt t="3457" x="8174038" y="527050"/>
          <p14:tracePt t="3469" x="8096250" y="458788"/>
          <p14:tracePt t="3473" x="8012113" y="390525"/>
          <p14:tracePt t="3485" x="7935913" y="347663"/>
          <p14:tracePt t="3488" x="7875588" y="306388"/>
          <p14:tracePt t="3501" x="7824788" y="288925"/>
          <p14:tracePt t="3504" x="7773988" y="263525"/>
          <p14:tracePt t="3517" x="7740650" y="246063"/>
          <p14:tracePt t="3521" x="7705725" y="230188"/>
          <p14:tracePt t="3533" x="7672388" y="230188"/>
          <p14:tracePt t="3536" x="7621588" y="230188"/>
          <p14:tracePt t="3549" x="7578725" y="230188"/>
          <p14:tracePt t="3552" x="7535863" y="230188"/>
          <p14:tracePt t="3565" x="7493000" y="230188"/>
          <p14:tracePt t="3568" x="7434263" y="230188"/>
          <p14:tracePt t="3581" x="7373938" y="230188"/>
          <p14:tracePt t="3585" x="7297738" y="230188"/>
          <p14:tracePt t="3597" x="7229475" y="230188"/>
          <p14:tracePt t="3600" x="7085013" y="246063"/>
          <p14:tracePt t="3613" x="6975475" y="255588"/>
          <p14:tracePt t="3616" x="6873875" y="255588"/>
          <p14:tracePt t="3629" x="6745288" y="255588"/>
          <p14:tracePt t="3632" x="6635750" y="255588"/>
          <p14:tracePt t="3645" x="6524625" y="263525"/>
          <p14:tracePt t="3649" x="6397625" y="263525"/>
          <p14:tracePt t="3661" x="6296025" y="263525"/>
          <p14:tracePt t="3664" x="6167438" y="263525"/>
          <p14:tracePt t="3677" x="6057900" y="255588"/>
          <p14:tracePt t="3680" x="5972175" y="255588"/>
          <p14:tracePt t="3693" x="5880100" y="238125"/>
          <p14:tracePt t="3696" x="5811838" y="238125"/>
          <p14:tracePt t="3708" x="5751513" y="238125"/>
          <p14:tracePt t="3712" x="5708650" y="246063"/>
          <p14:tracePt t="3725" x="5616575" y="296863"/>
          <p14:tracePt t="3729" x="5565775" y="347663"/>
          <p14:tracePt t="3742" x="5513388" y="415925"/>
          <p14:tracePt t="3745" x="5454650" y="509588"/>
          <p14:tracePt t="3758" x="5403850" y="611188"/>
          <p14:tracePt t="3762" x="5360988" y="739775"/>
          <p14:tracePt t="3775" x="5310188" y="858838"/>
          <p14:tracePt t="3778" x="5267325" y="993775"/>
          <p14:tracePt t="3792" x="5157788" y="1249363"/>
          <p14:tracePt t="3795" x="5106988" y="1393825"/>
          <p14:tracePt t="3808" x="5072063" y="1538288"/>
          <p14:tracePt t="3811" x="5038725" y="1682750"/>
          <p14:tracePt t="3824" x="5003800" y="1844675"/>
          <p14:tracePt t="3826" x="4978400" y="1989138"/>
          <p14:tracePt t="3839" x="4953000" y="2133600"/>
          <p14:tracePt t="3843" x="4945063" y="2278063"/>
          <p14:tracePt t="3855" x="4910138" y="2532063"/>
          <p14:tracePt t="3859" x="4902200" y="2676525"/>
          <p14:tracePt t="3871" x="4884738" y="2805113"/>
          <p14:tracePt t="3875" x="4876800" y="2932113"/>
          <p14:tracePt t="3887" x="4876800" y="3041650"/>
          <p14:tracePt t="3891" x="4876800" y="3186113"/>
          <p14:tracePt t="3903" x="4876800" y="3314700"/>
          <p14:tracePt t="3907" x="4851400" y="3535363"/>
          <p14:tracePt t="3919" x="4833938" y="3662363"/>
          <p14:tracePt t="3923" x="4818063" y="3790950"/>
          <p14:tracePt t="3935" x="4800600" y="3917950"/>
          <p14:tracePt t="3939" x="4783138" y="4037013"/>
          <p14:tracePt t="3951" x="4757738" y="4164013"/>
          <p14:tracePt t="3955" x="4732338" y="4275138"/>
          <p14:tracePt t="3967" x="4706938" y="4394200"/>
          <p14:tracePt t="3971" x="4681538" y="4597400"/>
          <p14:tracePt t="3983" x="4673600" y="4691063"/>
          <p14:tracePt t="3987" x="4646613" y="4784725"/>
          <p14:tracePt t="3999" x="4630738" y="4868863"/>
          <p14:tracePt t="4003" x="4605338" y="4946650"/>
          <p14:tracePt t="4015" x="4587875" y="5022850"/>
          <p14:tracePt t="4026" x="4562475" y="5081588"/>
          <p14:tracePt t="4031" x="4545013" y="5157788"/>
          <p14:tracePt t="4035" x="4511675" y="5260975"/>
          <p14:tracePt t="4048" x="4486275" y="5337175"/>
          <p14:tracePt t="4050" x="4468813" y="5395913"/>
          <p14:tracePt t="4063" x="4460875" y="5456238"/>
          <p14:tracePt t="4066" x="4435475" y="5514975"/>
          <p14:tracePt t="4079" x="4418013" y="5575300"/>
          <p14:tracePt t="4083" x="4400550" y="5634038"/>
          <p14:tracePt t="4095" x="4384675" y="5684838"/>
          <p14:tracePt t="4098" x="4384675" y="5727700"/>
          <p14:tracePt t="4111" x="4384675" y="5770563"/>
          <p14:tracePt t="4114" x="4384675" y="5829300"/>
          <p14:tracePt t="4127" x="4384675" y="5864225"/>
          <p14:tracePt t="4130" x="4400550" y="5915025"/>
          <p14:tracePt t="4143" x="4418013" y="5973763"/>
          <p14:tracePt t="4146" x="4451350" y="6024563"/>
          <p14:tracePt t="4159" x="4494213" y="6118225"/>
          <p14:tracePt t="4163" x="4537075" y="6169025"/>
          <p14:tracePt t="4175" x="4570413" y="6203950"/>
          <p14:tracePt t="4178" x="4613275" y="6254750"/>
          <p14:tracePt t="4190" x="4664075" y="6288088"/>
          <p14:tracePt t="4194" x="4714875" y="6313488"/>
          <p14:tracePt t="4206" x="4775200" y="6338888"/>
          <p14:tracePt t="4210" x="4833938" y="6348413"/>
          <p14:tracePt t="4223" x="4962525" y="6373813"/>
          <p14:tracePt t="4226" x="5072063" y="6381750"/>
          <p14:tracePt t="4240" x="5191125" y="6391275"/>
          <p14:tracePt t="4242" x="5318125" y="6391275"/>
          <p14:tracePt t="4256" x="5454650" y="6407150"/>
          <p14:tracePt t="4258" x="5599113" y="6416675"/>
          <p14:tracePt t="4271" x="5761038" y="6442075"/>
          <p14:tracePt t="4275" x="5905500" y="6450013"/>
          <p14:tracePt t="4287" x="6202363" y="6483350"/>
          <p14:tracePt t="4291" x="6346825" y="6510338"/>
          <p14:tracePt t="4303" x="6473825" y="6518275"/>
          <p14:tracePt t="4306" x="6600825" y="6535738"/>
          <p14:tracePt t="4319" x="6729413" y="6543675"/>
          <p14:tracePt t="4323" x="6848475" y="6569075"/>
          <p14:tracePt t="4335" x="6932613" y="6577013"/>
          <p14:tracePt t="4339" x="7059613" y="6586538"/>
          <p14:tracePt t="4351" x="7102475" y="6586538"/>
          <p14:tracePt t="4355" x="7153275" y="6594475"/>
          <p14:tracePt t="4367" x="7170738" y="6594475"/>
          <p14:tracePt t="4371" x="7188200" y="6594475"/>
          <p14:tracePt t="4383" x="7196138" y="6594475"/>
          <p14:tracePt t="4479" x="7204075" y="6594475"/>
          <p14:tracePt t="4483" x="7213600" y="6594475"/>
          <p14:tracePt t="4495" x="7221538" y="6594475"/>
          <p14:tracePt t="4499" x="7229475" y="6594475"/>
          <p14:tracePt t="4511" x="7246938" y="6594475"/>
          <p14:tracePt t="4514" x="7246938" y="6586538"/>
          <p14:tracePt t="4527" x="7272338" y="6577013"/>
          <p14:tracePt t="4530" x="7281863" y="6569075"/>
          <p14:tracePt t="4543" x="7297738" y="6569075"/>
          <p14:tracePt t="4546" x="7315200" y="6569075"/>
          <p14:tracePt t="4735" x="7323138" y="6569075"/>
          <p14:tracePt t="4739" x="7323138" y="6561138"/>
          <p14:tracePt t="4751" x="7332663" y="6551613"/>
          <p14:tracePt t="4831" x="7340600" y="6551613"/>
          <p14:tracePt t="5183" x="7348538" y="6543675"/>
          <p14:tracePt t="5201" x="7358063" y="6543675"/>
          <p14:tracePt t="5205" x="7358063" y="6535738"/>
          <p14:tracePt t="5233" x="7358063" y="6526213"/>
          <p14:tracePt t="5377" x="7366000" y="6526213"/>
          <p14:tracePt t="5393" x="7373938" y="6526213"/>
          <p14:tracePt t="5649" x="7373938" y="6518275"/>
          <p14:tracePt t="5652" x="7373938" y="6510338"/>
          <p14:tracePt t="5665" x="7383463" y="6510338"/>
          <p14:tracePt t="5681" x="7383463" y="6500813"/>
          <p14:tracePt t="5777" x="7391400" y="6492875"/>
          <p14:tracePt t="5780" x="7400925" y="6475413"/>
          <p14:tracePt t="5793" x="7416800" y="6450013"/>
          <p14:tracePt t="5797" x="7434263" y="6407150"/>
          <p14:tracePt t="5809" x="7459663" y="6356350"/>
          <p14:tracePt t="5812" x="7527925" y="6203950"/>
          <p14:tracePt t="5825" x="7570788" y="6076950"/>
          <p14:tracePt t="5828" x="7612063" y="5889625"/>
          <p14:tracePt t="5841" x="7654925" y="5668963"/>
          <p14:tracePt t="5844" x="7688263" y="5421313"/>
          <p14:tracePt t="5856" x="7697788" y="5183188"/>
          <p14:tracePt t="5860" x="7715250" y="4937125"/>
          <p14:tracePt t="5872" x="7715250" y="4741863"/>
          <p14:tracePt t="5877" x="7715250" y="4597400"/>
          <p14:tracePt t="5889" x="7715250" y="4495800"/>
          <p14:tracePt t="5892" x="7705725" y="4410075"/>
          <p14:tracePt t="5905" x="7688263" y="4351338"/>
          <p14:tracePt t="5908" x="7662863" y="4291013"/>
          <p14:tracePt t="5921" x="7637463" y="4224338"/>
          <p14:tracePt t="5924" x="7621588" y="4181475"/>
          <p14:tracePt t="5937" x="7596188" y="4079875"/>
          <p14:tracePt t="5940" x="7578725" y="4027488"/>
          <p14:tracePt t="5953" x="7578725" y="3968750"/>
          <p14:tracePt t="5956" x="7561263" y="3908425"/>
          <p14:tracePt t="5969" x="7535863" y="3857625"/>
          <p14:tracePt t="5972" x="7535863" y="3806825"/>
          <p14:tracePt t="5985" x="7527925" y="3756025"/>
          <p14:tracePt t="5988" x="7518400" y="3722688"/>
          <p14:tracePt t="6002" x="7510463" y="3679825"/>
          <p14:tracePt t="6004" x="7510463" y="3662363"/>
          <p14:tracePt t="6065" x="7510463" y="3654425"/>
          <p14:tracePt t="6393" x="7527925" y="3629025"/>
          <p14:tracePt t="6396" x="7535863" y="3629025"/>
          <p14:tracePt t="6409" x="7723188" y="3502025"/>
          <p14:tracePt t="6413" x="7791450" y="3459163"/>
          <p14:tracePt t="6424" x="8004175" y="3365500"/>
          <p14:tracePt t="6429" x="8291513" y="3186113"/>
          <p14:tracePt t="6441" x="8597900" y="3016250"/>
          <p14:tracePt t="6444" x="8904288" y="2881313"/>
          <p14:tracePt t="6457" x="9175750" y="2762250"/>
          <p14:tracePt t="6460" x="9388475" y="2668588"/>
          <p14:tracePt t="6473" x="9540875" y="2617788"/>
          <p14:tracePt t="6476" x="9642475" y="2592388"/>
          <p14:tracePt t="6489" x="9720263" y="2574925"/>
          <p14:tracePt t="6492" x="9779000" y="2557463"/>
          <p14:tracePt t="6505" x="9786938" y="2557463"/>
          <p14:tracePt t="6653" x="9804400" y="2549525"/>
          <p14:tracePt t="6667" x="9821863" y="2541588"/>
          <p14:tracePt t="6670" x="9821863" y="2524125"/>
          <p14:tracePt t="6683" x="9839325" y="2516188"/>
          <p14:tracePt t="6686" x="9839325" y="2489200"/>
          <p14:tracePt t="6699" x="9855200" y="2455863"/>
          <p14:tracePt t="6703" x="9864725" y="2405063"/>
          <p14:tracePt t="6716" x="9890125" y="2336800"/>
          <p14:tracePt t="6718" x="9898063" y="2217738"/>
          <p14:tracePt t="6731" x="9906000" y="2116138"/>
          <p14:tracePt t="6735" x="9906000" y="2005013"/>
          <p14:tracePt t="6747" x="9906000" y="1835150"/>
          <p14:tracePt t="6751" x="9898063" y="1758950"/>
          <p14:tracePt t="6763" x="9855200" y="1674813"/>
          <p14:tracePt t="6767" x="9796463" y="1589088"/>
          <p14:tracePt t="6779" x="9736138" y="1512888"/>
          <p14:tracePt t="6783" x="9677400" y="1462088"/>
          <p14:tracePt t="6795" x="9626600" y="1411288"/>
          <p14:tracePt t="6799" x="9583738" y="1376363"/>
          <p14:tracePt t="6811" x="9523413" y="1350963"/>
          <p14:tracePt t="6816" x="9498013" y="1343025"/>
          <p14:tracePt t="6827" x="9482138" y="1343025"/>
          <p14:tracePt t="6831" x="9464675" y="1343025"/>
          <p14:tracePt t="6843" x="9447213" y="1343025"/>
          <p14:tracePt t="6859" x="9439275" y="1343025"/>
          <p14:tracePt t="6907" x="9431338" y="1333500"/>
          <p14:tracePt t="6923" x="9431338" y="1325563"/>
          <p14:tracePt t="6926" x="9405938" y="1317625"/>
          <p14:tracePt t="6939" x="9396413" y="1308100"/>
          <p14:tracePt t="6942" x="9388475" y="1300163"/>
          <p14:tracePt t="6955" x="9380538" y="1300163"/>
          <p14:tracePt t="6958" x="9371013" y="1292225"/>
          <p14:tracePt t="6971" x="9371013" y="1282700"/>
          <p14:tracePt t="6974" x="9363075" y="1274763"/>
          <p14:tracePt t="7083" x="9353550" y="1274763"/>
          <p14:tracePt t="7098" x="9345613" y="1274763"/>
          <p14:tracePt t="7102" x="9328150" y="1274763"/>
          <p14:tracePt t="7115" x="9277350" y="1257300"/>
          <p14:tracePt t="7118" x="9244013" y="1257300"/>
          <p14:tracePt t="7132" x="9218613" y="1257300"/>
          <p14:tracePt t="7134" x="9175750" y="1257300"/>
          <p14:tracePt t="7147" x="9142413" y="1249363"/>
          <p14:tracePt t="7150" x="9124950" y="1249363"/>
          <p14:tracePt t="7163" x="9099550" y="1241425"/>
          <p14:tracePt t="7167" x="9082088" y="1241425"/>
          <p14:tracePt t="7179" x="9064625" y="1231900"/>
          <p14:tracePt t="11975" x="9048750" y="1231900"/>
          <p14:tracePt t="11991" x="8904288" y="1249363"/>
          <p14:tracePt t="11994" x="8777288" y="1308100"/>
          <p14:tracePt t="12007" x="8572500" y="1411288"/>
          <p14:tracePt t="12010" x="8351838" y="1538288"/>
          <p14:tracePt t="12023" x="8096250" y="1674813"/>
          <p14:tracePt t="12026" x="7875588" y="1784350"/>
          <p14:tracePt t="12038" x="7629525" y="1895475"/>
          <p14:tracePt t="12042" x="7416800" y="2005013"/>
          <p14:tracePt t="12055" x="7170738" y="2108200"/>
          <p14:tracePt t="12059" x="6907213" y="2184400"/>
          <p14:tracePt t="12071" x="6669088" y="2268538"/>
          <p14:tracePt t="12074" x="5997575" y="2354263"/>
          <p14:tracePt t="12086" x="5786438" y="2379663"/>
          <p14:tracePt t="12090" x="5599113" y="2397125"/>
          <p14:tracePt t="12103" x="5411788" y="2405063"/>
          <p14:tracePt t="12106" x="5276850" y="2422525"/>
          <p14:tracePt t="12119" x="5132388" y="2438400"/>
          <p14:tracePt t="12122" x="5003800" y="2438400"/>
          <p14:tracePt t="12135" x="4894263" y="2438400"/>
          <p14:tracePt t="12138" x="4783138" y="2438400"/>
          <p14:tracePt t="12151" x="4664075" y="2430463"/>
          <p14:tracePt t="12155" x="4562475" y="2397125"/>
          <p14:tracePt t="12168" x="4519613" y="2387600"/>
          <p14:tracePt t="12170" x="4468813" y="2362200"/>
          <p14:tracePt t="12183" x="4443413" y="2354263"/>
          <p14:tracePt t="12187" x="4435475" y="2354263"/>
          <p14:tracePt t="12199" x="4425950" y="2354263"/>
          <p14:tracePt t="12203" x="4418013" y="2354263"/>
          <p14:tracePt t="12231" x="4418013" y="2344738"/>
          <p14:tracePt t="12235" x="4435475" y="2311400"/>
          <p14:tracePt t="12247" x="4443413" y="2260600"/>
          <p14:tracePt t="12251" x="4451350" y="2200275"/>
          <p14:tracePt t="12263" x="4451350" y="2149475"/>
          <p14:tracePt t="12267" x="4451350" y="2098675"/>
          <p14:tracePt t="12280" x="4435475" y="2055813"/>
          <p14:tracePt t="12282" x="4418013" y="2014538"/>
          <p14:tracePt t="12295" x="4400550" y="1979613"/>
          <p14:tracePt t="12298" x="4384675" y="1963738"/>
          <p14:tracePt t="12311" x="4367213" y="1938338"/>
          <p14:tracePt t="12314" x="4349750" y="1903413"/>
          <p14:tracePt t="12327" x="4332288" y="1878013"/>
          <p14:tracePt t="12330" x="4316413" y="1852613"/>
          <p14:tracePt t="12343" x="4291013" y="1809750"/>
          <p14:tracePt t="12346" x="4273550" y="1793875"/>
          <p14:tracePt t="12359" x="4256088" y="1776413"/>
          <p14:tracePt t="12362" x="4256088" y="1766888"/>
          <p14:tracePt t="12375" x="4248150" y="1758950"/>
          <p14:tracePt t="12391" x="4248150" y="1751013"/>
          <p14:tracePt t="12394" x="4248150" y="1741488"/>
          <p14:tracePt t="12407" x="4248150" y="1733550"/>
          <p14:tracePt t="12411" x="4256088" y="1716088"/>
          <p14:tracePt t="12423" x="4273550" y="1690688"/>
          <p14:tracePt t="12426" x="4281488" y="1657350"/>
          <p14:tracePt t="12439" x="4281488" y="1614488"/>
          <p14:tracePt t="12442" x="4291013" y="1571625"/>
          <p14:tracePt t="12455" x="4291013" y="1530350"/>
          <p14:tracePt t="12459" x="4291013" y="1477963"/>
          <p14:tracePt t="12471" x="4273550" y="1419225"/>
          <p14:tracePt t="12475" x="4265613" y="1393825"/>
          <p14:tracePt t="12487" x="4248150" y="1385888"/>
          <p14:tracePt t="12491" x="4230688" y="1376363"/>
          <p14:tracePt t="12507" x="4214813" y="1368425"/>
          <p14:tracePt t="12519" x="4205288" y="1368425"/>
          <p14:tracePt t="12839" x="4222750" y="1368425"/>
          <p14:tracePt t="12843" x="4240213" y="1368425"/>
          <p14:tracePt t="12855" x="4273550" y="1368425"/>
          <p14:tracePt t="12859" x="4298950" y="1368425"/>
          <p14:tracePt t="12871" x="4306888" y="1368425"/>
          <p14:tracePt t="12874" x="4324350" y="1368425"/>
          <p14:tracePt t="12887" x="4341813" y="1368425"/>
          <p14:tracePt t="12903" x="4349750" y="1368425"/>
          <p14:tracePt t="12907" x="4359275" y="1368425"/>
          <p14:tracePt t="12935" x="4367213" y="1368425"/>
          <p14:tracePt t="12939" x="4384675" y="1368425"/>
          <p14:tracePt t="12950" x="4400550" y="1368425"/>
          <p14:tracePt t="12954" x="4451350" y="1376363"/>
          <p14:tracePt t="12967" x="4476750" y="1376363"/>
          <p14:tracePt t="12970" x="4519613" y="1376363"/>
          <p14:tracePt t="12982" x="4579938" y="1376363"/>
          <p14:tracePt t="12987" x="4621213" y="1385888"/>
          <p14:tracePt t="12999" x="4681538" y="1385888"/>
          <p14:tracePt t="13003" x="4740275" y="1393825"/>
          <p14:tracePt t="13015" x="4800600" y="1401763"/>
          <p14:tracePt t="13034" x="4962525" y="1444625"/>
          <p14:tracePt t="13035" x="5038725" y="1462088"/>
          <p14:tracePt t="13047" x="5114925" y="1477963"/>
          <p14:tracePt t="13051" x="5173663" y="1477963"/>
          <p14:tracePt t="13063" x="5233988" y="1487488"/>
          <p14:tracePt t="13067" x="5284788" y="1487488"/>
          <p14:tracePt t="13079" x="5335588" y="1487488"/>
          <p14:tracePt t="13083" x="5394325" y="1495425"/>
          <p14:tracePt t="13095" x="5411788" y="1495425"/>
          <p14:tracePt t="13099" x="5437188" y="1495425"/>
          <p14:tracePt t="13111" x="5446713" y="1495425"/>
          <p14:tracePt t="13116" x="5472113" y="1495425"/>
          <p14:tracePt t="13127" x="5505450" y="1495425"/>
          <p14:tracePt t="13130" x="5538788" y="1495425"/>
          <p14:tracePt t="13143" x="5616575" y="1495425"/>
          <p14:tracePt t="13146" x="5657850" y="1495425"/>
          <p14:tracePt t="13159" x="5726113" y="1495425"/>
          <p14:tracePt t="13162" x="5811838" y="1495425"/>
          <p14:tracePt t="13175" x="5905500" y="1520825"/>
          <p14:tracePt t="13178" x="5997575" y="1530350"/>
          <p14:tracePt t="13191" x="6100763" y="1555750"/>
          <p14:tracePt t="13194" x="6202363" y="1563688"/>
          <p14:tracePt t="13207" x="6329363" y="1597025"/>
          <p14:tracePt t="13210" x="6405563" y="1622425"/>
          <p14:tracePt t="13223" x="6465888" y="1631950"/>
          <p14:tracePt t="13226" x="6516688" y="1639888"/>
          <p14:tracePt t="13239" x="6559550" y="1649413"/>
          <p14:tracePt t="13242" x="6592888" y="1665288"/>
          <p14:tracePt t="13255" x="6618288" y="1674813"/>
          <p14:tracePt t="13259" x="6635750" y="1674813"/>
          <p14:tracePt t="13271" x="6643688" y="1682750"/>
          <p14:tracePt t="13275" x="6653213" y="1682750"/>
          <p14:tracePt t="13399" x="6661150" y="1682750"/>
          <p14:tracePt t="13419" x="6669088" y="1682750"/>
          <p14:tracePt t="13431" x="6678613" y="1682750"/>
          <p14:tracePt t="13435" x="6686550" y="1682750"/>
          <p14:tracePt t="13455" x="6694488" y="1682750"/>
          <p14:tracePt t="13464" x="6704013" y="1682750"/>
          <p14:tracePt t="13469" x="6704013" y="1674813"/>
          <p14:tracePt t="13482" x="6711950" y="1665288"/>
          <p14:tracePt t="13498" x="6719888" y="1665288"/>
          <p14:tracePt t="13501" x="6729413" y="1649413"/>
          <p14:tracePt t="13513" x="6729413" y="1639888"/>
          <p14:tracePt t="13529" x="6737350" y="1622425"/>
          <p14:tracePt t="13533" x="6737350" y="1606550"/>
          <p14:tracePt t="13545" x="6745288" y="1606550"/>
          <p14:tracePt t="13549" x="6754813" y="1597025"/>
          <p14:tracePt t="13561" x="6754813" y="1589088"/>
          <p14:tracePt t="13609" x="6762750" y="1581150"/>
          <p14:tracePt t="13625" x="6762750" y="1571625"/>
          <p14:tracePt t="13641" x="6762750" y="1563688"/>
          <p14:tracePt t="13657" x="6762750" y="1555750"/>
          <p14:tracePt t="13673" x="6762750" y="1546225"/>
          <p14:tracePt t="13676" x="6754813" y="1546225"/>
          <p14:tracePt t="13689" x="6737350" y="1546225"/>
          <p14:tracePt t="13693" x="6729413" y="1530350"/>
          <p14:tracePt t="13705" x="6711950" y="1512888"/>
          <p14:tracePt t="13708" x="6694488" y="1495425"/>
          <p14:tracePt t="13721" x="6686550" y="1487488"/>
          <p14:tracePt t="13724" x="6669088" y="1477963"/>
          <p14:tracePt t="13737" x="6653213" y="1470025"/>
          <p14:tracePt t="13741" x="6635750" y="1462088"/>
          <p14:tracePt t="13753" x="6618288" y="1452563"/>
          <p14:tracePt t="13756" x="6592888" y="1436688"/>
          <p14:tracePt t="13769" x="6584950" y="1436688"/>
          <p14:tracePt t="13772" x="6567488" y="1427163"/>
          <p14:tracePt t="13785" x="6567488" y="1419225"/>
          <p14:tracePt t="13789" x="6559550" y="1419225"/>
          <p14:tracePt t="14121" x="6559550" y="1411288"/>
          <p14:tracePt t="14153" x="6559550" y="1401763"/>
          <p14:tracePt t="14156" x="6567488" y="1401763"/>
          <p14:tracePt t="14201" x="6575425" y="1401763"/>
          <p14:tracePt t="14217" x="6584950" y="1393825"/>
          <p14:tracePt t="14221" x="6592888" y="1393825"/>
          <p14:tracePt t="14233" x="6600825" y="1393825"/>
          <p14:tracePt t="14237" x="6610350" y="1393825"/>
          <p14:tracePt t="14249" x="6618288" y="1385888"/>
          <p14:tracePt t="14265" x="6626225" y="1385888"/>
          <p14:tracePt t="14833" x="6610350" y="1385888"/>
          <p14:tracePt t="14849" x="6567488" y="1385888"/>
          <p14:tracePt t="14853" x="6524625" y="1393825"/>
          <p14:tracePt t="14865" x="6465888" y="1411288"/>
          <p14:tracePt t="14869" x="6397625" y="1436688"/>
          <p14:tracePt t="14881" x="6346825" y="1462088"/>
          <p14:tracePt t="14885" x="6286500" y="1477963"/>
          <p14:tracePt t="14897" x="6184900" y="1520825"/>
          <p14:tracePt t="14901" x="6126163" y="1530350"/>
          <p14:tracePt t="14913" x="6065838" y="1546225"/>
          <p14:tracePt t="14916" x="6007100" y="1546225"/>
          <p14:tracePt t="14930" x="5964238" y="1555750"/>
          <p14:tracePt t="14934" x="5905500" y="1555750"/>
          <p14:tracePt t="14947" x="5862638" y="1555750"/>
          <p14:tracePt t="14950" x="5819775" y="1555750"/>
          <p14:tracePt t="14963" x="5726113" y="1555750"/>
          <p14:tracePt t="14967" x="5667375" y="1546225"/>
          <p14:tracePt t="14978" x="5616575" y="1546225"/>
          <p14:tracePt t="14982" x="5556250" y="1538288"/>
          <p14:tracePt t="14994" x="5480050" y="1538288"/>
          <p14:tracePt t="14998" x="5421313" y="1538288"/>
          <p14:tracePt t="15011" x="5368925" y="1538288"/>
          <p14:tracePt t="15027" x="5233988" y="1520825"/>
          <p14:tracePt t="15031" x="5199063" y="1512888"/>
          <p14:tracePt t="15044" x="5183188" y="1512888"/>
          <p14:tracePt t="15047" x="5165725" y="1512888"/>
          <p14:tracePt t="15091" x="5157788" y="1504950"/>
          <p14:tracePt t="15095" x="5140325" y="1495425"/>
          <p14:tracePt t="15107" x="5122863" y="1477963"/>
          <p14:tracePt t="15111" x="5114925" y="1470025"/>
          <p14:tracePt t="15123" x="5080000" y="1452563"/>
          <p14:tracePt t="15127" x="5054600" y="1444625"/>
          <p14:tracePt t="15139" x="5013325" y="1427163"/>
          <p14:tracePt t="15143" x="4910138" y="1385888"/>
          <p14:tracePt t="15155" x="4843463" y="1368425"/>
          <p14:tracePt t="15159" x="4800600" y="1350963"/>
          <p14:tracePt t="15171" x="4749800" y="1317625"/>
          <p14:tracePt t="15174" x="4673600" y="1282700"/>
          <p14:tracePt t="15187" x="4621213" y="1266825"/>
          <p14:tracePt t="15190" x="4579938" y="1249363"/>
          <p14:tracePt t="15203" x="4476750" y="1223963"/>
          <p14:tracePt t="15206" x="4425950" y="1216025"/>
          <p14:tracePt t="15219" x="4384675" y="1206500"/>
          <p14:tracePt t="15222" x="4349750" y="1198563"/>
          <p14:tracePt t="15235" x="4306888" y="1189038"/>
          <p14:tracePt t="15238" x="4273550" y="1189038"/>
          <p14:tracePt t="15251" x="4256088" y="1189038"/>
          <p14:tracePt t="15254" x="4230688" y="1181100"/>
          <p14:tracePt t="15267" x="4214813" y="1181100"/>
          <p14:tracePt t="15270" x="4197350" y="1181100"/>
          <p14:tracePt t="15347" x="4179888" y="1181100"/>
          <p14:tracePt t="15350" x="4171950" y="1189038"/>
          <p14:tracePt t="15362" x="4162425" y="1198563"/>
          <p14:tracePt t="15367" x="4146550" y="1198563"/>
          <p14:tracePt t="15379" x="4129088" y="1206500"/>
          <p14:tracePt t="15383" x="4129088" y="1216025"/>
          <p14:tracePt t="15395" x="4111625" y="1223963"/>
          <p14:tracePt t="15398" x="4103688" y="1223963"/>
          <p14:tracePt t="15415" x="4095750" y="1231900"/>
          <p14:tracePt t="15427" x="4086225" y="1241425"/>
          <p14:tracePt t="15430" x="4078288" y="1241425"/>
          <p14:tracePt t="15443" x="4078288" y="1249363"/>
          <p14:tracePt t="15446" x="4078288" y="1266825"/>
          <p14:tracePt t="15459" x="4078288" y="1274763"/>
          <p14:tracePt t="15462" x="4078288" y="1300163"/>
          <p14:tracePt t="15476" x="4078288" y="1325563"/>
          <p14:tracePt t="15479" x="4078288" y="1343025"/>
          <p14:tracePt t="15491" x="4078288" y="1376363"/>
          <p14:tracePt t="15494" x="4086225" y="1411288"/>
          <p14:tracePt t="15507" x="4103688" y="1444625"/>
          <p14:tracePt t="15511" x="4137025" y="1504950"/>
          <p14:tracePt t="15523" x="4146550" y="1520825"/>
          <p14:tracePt t="15527" x="4154488" y="1538288"/>
          <p14:tracePt t="15539" x="4154488" y="1546225"/>
          <p14:tracePt t="15543" x="4162425" y="1546225"/>
          <p14:tracePt t="15731" x="4171950" y="1546225"/>
          <p14:tracePt t="15735" x="4179888" y="1546225"/>
          <p14:tracePt t="15747" x="4179888" y="1538288"/>
          <p14:tracePt t="15751" x="4179888" y="1530350"/>
          <p14:tracePt t="15762" x="4179888" y="1520825"/>
          <p14:tracePt t="15767" x="4179888" y="1504950"/>
          <p14:tracePt t="15783" x="4179888" y="1495425"/>
          <p14:tracePt t="15795" x="4179888" y="1487488"/>
          <p14:tracePt t="15939" x="4179888" y="1477963"/>
          <p14:tracePt t="15955" x="4187825" y="1470025"/>
          <p14:tracePt t="15960" x="4187825" y="1462088"/>
          <p14:tracePt t="15974" x="4197350" y="1452563"/>
          <p14:tracePt t="15987" x="4205288" y="1444625"/>
          <p14:tracePt t="16035" x="4214813" y="1444625"/>
          <p14:tracePt t="16051" x="4222750" y="1444625"/>
          <p14:tracePt t="16099" x="4222750" y="1436688"/>
          <p14:tracePt t="16243" x="4214813" y="1436688"/>
          <p14:tracePt t="16457" x="4222750" y="1436688"/>
          <p14:tracePt t="16469" x="4230688" y="1436688"/>
          <p14:tracePt t="16485" x="4240213" y="1436688"/>
          <p14:tracePt t="16501" x="4248150" y="1436688"/>
          <p14:tracePt t="16517" x="4256088" y="1436688"/>
          <p14:tracePt t="16521" x="4273550" y="1436688"/>
          <p14:tracePt t="16553" x="4281488" y="1436688"/>
          <p14:tracePt t="16565" x="4291013" y="1436688"/>
          <p14:tracePt t="16581" x="4298950" y="1436688"/>
          <p14:tracePt t="16585" x="4306888" y="1436688"/>
          <p14:tracePt t="16597" x="4324350" y="1436688"/>
          <p14:tracePt t="16600" x="4332288" y="1436688"/>
          <p14:tracePt t="16613" x="4349750" y="1436688"/>
          <p14:tracePt t="16617" x="4359275" y="1436688"/>
          <p14:tracePt t="16629" x="4384675" y="1436688"/>
          <p14:tracePt t="16632" x="4410075" y="1436688"/>
          <p14:tracePt t="16645" x="4451350" y="1436688"/>
          <p14:tracePt t="16648" x="4468813" y="1436688"/>
          <p14:tracePt t="16661" x="4494213" y="1436688"/>
          <p14:tracePt t="16665" x="4529138" y="1436688"/>
          <p14:tracePt t="16676" x="4554538" y="1436688"/>
          <p14:tracePt t="16680" x="4587875" y="1436688"/>
          <p14:tracePt t="16693" x="4613275" y="1436688"/>
          <p14:tracePt t="16696" x="4638675" y="1436688"/>
          <p14:tracePt t="16709" x="4664075" y="1436688"/>
          <p14:tracePt t="16713" x="4681538" y="1436688"/>
          <p14:tracePt t="16725" x="4699000" y="1436688"/>
          <p14:tracePt t="16869" x="4706938" y="1436688"/>
          <p14:tracePt t="16885" x="4714875" y="1436688"/>
          <p14:tracePt t="16889" x="4732338" y="1436688"/>
          <p14:tracePt t="16901" x="4757738" y="1436688"/>
          <p14:tracePt t="16905" x="4791075" y="1436688"/>
          <p14:tracePt t="16917" x="4818063" y="1436688"/>
          <p14:tracePt t="16921" x="4859338" y="1436688"/>
          <p14:tracePt t="16933" x="4894263" y="1436688"/>
          <p14:tracePt t="16936" x="4935538" y="1436688"/>
          <p14:tracePt t="16949" x="4970463" y="1436688"/>
          <p14:tracePt t="16952" x="5003800" y="1444625"/>
          <p14:tracePt t="16965" x="5013325" y="1444625"/>
          <p14:tracePt t="16969" x="5029200" y="1444625"/>
          <p14:tracePt t="17061" x="5038725" y="1444625"/>
          <p14:tracePt t="17077" x="5054600" y="1444625"/>
          <p14:tracePt t="17081" x="5064125" y="1444625"/>
          <p14:tracePt t="17093" x="5080000" y="1444625"/>
          <p14:tracePt t="17096" x="5097463" y="1444625"/>
          <p14:tracePt t="17109" x="5106988" y="1444625"/>
          <p14:tracePt t="17112" x="5122863" y="1444625"/>
          <p14:tracePt t="17125" x="5132388" y="1444625"/>
          <p14:tracePt t="17128" x="5148263" y="1444625"/>
          <p14:tracePt t="17141" x="5173663" y="1444625"/>
          <p14:tracePt t="17144" x="5183188" y="1452563"/>
          <p14:tracePt t="17157" x="5191125" y="1452563"/>
          <p14:tracePt t="17161" x="5199063" y="1452563"/>
          <p14:tracePt t="17173" x="5208588" y="1452563"/>
          <p14:tracePt t="17305" x="5224463" y="1452563"/>
          <p14:tracePt t="17321" x="5241925" y="1452563"/>
          <p14:tracePt t="17525" x="5249863" y="1452563"/>
          <p14:tracePt t="17545" x="5259388" y="1452563"/>
          <p14:tracePt t="17557" x="5276850" y="1452563"/>
          <p14:tracePt t="17573" x="5292725" y="1452563"/>
          <p14:tracePt t="17577" x="5302250" y="1452563"/>
          <p14:tracePt t="17589" x="5310188" y="1452563"/>
          <p14:tracePt t="17593" x="5318125" y="1452563"/>
          <p14:tracePt t="17621" x="5327650" y="1452563"/>
          <p14:tracePt t="17689" x="5335588" y="1444625"/>
          <p14:tracePt t="17700" x="5343525" y="1444625"/>
          <p14:tracePt t="17704" x="5360988" y="1444625"/>
          <p14:tracePt t="17717" x="5378450" y="1444625"/>
          <p14:tracePt t="17721" x="5394325" y="1444625"/>
          <p14:tracePt t="17733" x="5411788" y="1444625"/>
          <p14:tracePt t="17738" x="5437188" y="1444625"/>
          <p14:tracePt t="17749" x="5446713" y="1444625"/>
          <p14:tracePt t="17753" x="5480050" y="1444625"/>
          <p14:tracePt t="17765" x="5497513" y="1444625"/>
          <p14:tracePt t="17769" x="5505450" y="1444625"/>
          <p14:tracePt t="17781" x="5522913" y="1444625"/>
          <p14:tracePt t="17797" x="5530850" y="1444625"/>
          <p14:tracePt t="18087" x="5538788" y="1444625"/>
          <p14:tracePt t="18102" x="5548313" y="1444625"/>
          <p14:tracePt t="18107" x="5556250" y="1444625"/>
          <p14:tracePt t="18118" x="5573713" y="1444625"/>
          <p14:tracePt t="18123" x="5591175" y="1444625"/>
          <p14:tracePt t="18135" x="5607050" y="1444625"/>
          <p14:tracePt t="18138" x="5632450" y="1444625"/>
          <p14:tracePt t="18152" x="5641975" y="1444625"/>
          <p14:tracePt t="18154" x="5657850" y="1444625"/>
          <p14:tracePt t="18168" x="5667375" y="1444625"/>
          <p14:tracePt t="18170" x="5683250" y="1444625"/>
          <p14:tracePt t="18183" x="5692775" y="1444625"/>
          <p14:tracePt t="18186" x="5700713" y="1444625"/>
          <p14:tracePt t="18199" x="5708650" y="1444625"/>
          <p14:tracePt t="18203" x="5718175" y="1444625"/>
          <p14:tracePt t="18219" x="5726113" y="1444625"/>
          <p14:tracePt t="18231" x="5735638" y="1444625"/>
          <p14:tracePt t="18247" x="5743575" y="1444625"/>
          <p14:tracePt t="18279" x="5751513" y="1444625"/>
          <p14:tracePt t="18283" x="5761038" y="1444625"/>
          <p14:tracePt t="18295" x="5768975" y="1444625"/>
          <p14:tracePt t="18299" x="5776913" y="1444625"/>
          <p14:tracePt t="18311" x="5786438" y="1444625"/>
          <p14:tracePt t="18314" x="5794375" y="1444625"/>
          <p14:tracePt t="18327" x="5811838" y="1444625"/>
          <p14:tracePt t="18330" x="5819775" y="1452563"/>
          <p14:tracePt t="18343" x="5837238" y="1452563"/>
          <p14:tracePt t="18346" x="5853113" y="1462088"/>
          <p14:tracePt t="18367" x="5862638" y="1462088"/>
          <p14:tracePt t="18379" x="5870575" y="1462088"/>
          <p14:tracePt t="18391" x="5880100" y="1462088"/>
          <p14:tracePt t="18459" x="5888038" y="1462088"/>
          <p14:tracePt t="18471" x="5895975" y="1462088"/>
          <p14:tracePt t="18487" x="5913438" y="1462088"/>
          <p14:tracePt t="18491" x="5930900" y="1462088"/>
          <p14:tracePt t="18503" x="5938838" y="1462088"/>
          <p14:tracePt t="18507" x="5981700" y="1462088"/>
          <p14:tracePt t="18519" x="5997575" y="1470025"/>
          <p14:tracePt t="18522" x="6040438" y="1477963"/>
          <p14:tracePt t="18534" x="6083300" y="1487488"/>
          <p14:tracePt t="18538" x="6116638" y="1495425"/>
          <p14:tracePt t="18551" x="6194425" y="1520825"/>
          <p14:tracePt t="18554" x="6253163" y="1530350"/>
          <p14:tracePt t="18567" x="6311900" y="1546225"/>
          <p14:tracePt t="18571" x="6415088" y="1581150"/>
          <p14:tracePt t="18584" x="6473825" y="1589088"/>
          <p14:tracePt t="18587" x="6524625" y="1597025"/>
          <p14:tracePt t="18600" x="6559550" y="1606550"/>
          <p14:tracePt t="18602" x="6567488" y="1606550"/>
          <p14:tracePt t="18615" x="6575425" y="1606550"/>
          <p14:tracePt t="18618" x="6584950" y="1606550"/>
          <p14:tracePt t="18747" x="6600825" y="1606550"/>
          <p14:tracePt t="18759" x="6618288" y="1581150"/>
          <p14:tracePt t="18762" x="6635750" y="1563688"/>
          <p14:tracePt t="18775" x="6653213" y="1546225"/>
          <p14:tracePt t="18778" x="6661150" y="1530350"/>
          <p14:tracePt t="18791" x="6661150" y="1520825"/>
          <p14:tracePt t="18794" x="6678613" y="1504950"/>
          <p14:tracePt t="18807" x="6686550" y="1495425"/>
          <p14:tracePt t="18810" x="6686550" y="1487488"/>
          <p14:tracePt t="18823" x="6694488" y="1470025"/>
          <p14:tracePt t="18826" x="6694488" y="1452563"/>
          <p14:tracePt t="18839" x="6694488" y="1444625"/>
          <p14:tracePt t="18843" x="6694488" y="1436688"/>
          <p14:tracePt t="18855" x="6704013" y="1427163"/>
          <p14:tracePt t="20185" x="6694488" y="1427163"/>
          <p14:tracePt t="20189" x="6686550" y="1427163"/>
          <p14:tracePt t="20531" x="6661150" y="1462088"/>
          <p14:tracePt t="20534" x="6653213" y="1470025"/>
          <p14:tracePt t="20547" x="6600825" y="1495425"/>
          <p14:tracePt t="20551" x="6584950" y="1512888"/>
          <p14:tracePt t="20563" x="6542088" y="1538288"/>
          <p14:tracePt t="20566" x="6491288" y="1571625"/>
          <p14:tracePt t="20579" x="6440488" y="1589088"/>
          <p14:tracePt t="20582" x="6364288" y="1631950"/>
          <p14:tracePt t="20595" x="6321425" y="1657350"/>
          <p14:tracePt t="20598" x="6270625" y="1674813"/>
          <p14:tracePt t="20612" x="6227763" y="1682750"/>
          <p14:tracePt t="20614" x="6202363" y="1690688"/>
          <p14:tracePt t="20628" x="6176963" y="1708150"/>
          <p14:tracePt t="20630" x="6151563" y="1708150"/>
          <p14:tracePt t="20643" x="6142038" y="1708150"/>
          <p14:tracePt t="20646" x="6126163" y="1708150"/>
          <p14:tracePt t="20659" x="6116638" y="1708150"/>
          <p14:tracePt t="20663" x="6108700" y="1708150"/>
          <p14:tracePt t="20675" x="6100763" y="1708150"/>
          <p14:tracePt t="20679" x="6091238" y="1708150"/>
          <p14:tracePt t="20691" x="6075363" y="1708150"/>
          <p14:tracePt t="20695" x="6049963" y="1708150"/>
          <p14:tracePt t="20707" x="6032500" y="1708150"/>
          <p14:tracePt t="20712" x="5989638" y="1708150"/>
          <p14:tracePt t="20723" x="5964238" y="1700213"/>
          <p14:tracePt t="20727" x="5938838" y="1690688"/>
          <p14:tracePt t="20739" x="5905500" y="1682750"/>
          <p14:tracePt t="20742" x="5888038" y="1674813"/>
          <p14:tracePt t="20755" x="5870575" y="1665288"/>
          <p14:tracePt t="20758" x="5845175" y="1657350"/>
          <p14:tracePt t="20771" x="5827713" y="1649413"/>
          <p14:tracePt t="20774" x="5819775" y="1649413"/>
          <p14:tracePt t="20819" x="5811838" y="1649413"/>
          <p14:tracePt t="20915" x="5802313" y="1649413"/>
          <p14:tracePt t="20931" x="5786438" y="1649413"/>
          <p14:tracePt t="20935" x="5751513" y="1649413"/>
          <p14:tracePt t="20947" x="5718175" y="1649413"/>
          <p14:tracePt t="20951" x="5692775" y="1649413"/>
          <p14:tracePt t="20963" x="5649913" y="1649413"/>
          <p14:tracePt t="20966" x="5607050" y="1649413"/>
          <p14:tracePt t="20979" x="5556250" y="1649413"/>
          <p14:tracePt t="20982" x="5513388" y="1649413"/>
          <p14:tracePt t="20994" x="5480050" y="1649413"/>
          <p14:tracePt t="20998" x="5446713" y="1649413"/>
          <p14:tracePt t="21011" x="5411788" y="1639888"/>
          <p14:tracePt t="21029" x="5353050" y="1631950"/>
          <p14:tracePt t="21030" x="5343525" y="1631950"/>
          <p14:tracePt t="21046" x="5335588" y="1631950"/>
          <p14:tracePt t="21075" x="5327650" y="1631950"/>
          <p14:tracePt t="21079" x="5318125" y="1622425"/>
          <p14:tracePt t="21091" x="5302250" y="1622425"/>
          <p14:tracePt t="21095" x="5284788" y="1614488"/>
          <p14:tracePt t="21107" x="5276850" y="1614488"/>
          <p14:tracePt t="21111" x="5249863" y="1614488"/>
          <p14:tracePt t="21123" x="5224463" y="1606550"/>
          <p14:tracePt t="21127" x="5199063" y="1597025"/>
          <p14:tracePt t="21139" x="5165725" y="1589088"/>
          <p14:tracePt t="21144" x="5072063" y="1581150"/>
          <p14:tracePt t="21155" x="5029200" y="1571625"/>
          <p14:tracePt t="21159" x="4970463" y="1571625"/>
          <p14:tracePt t="21171" x="4902200" y="1563688"/>
          <p14:tracePt t="21174" x="4843463" y="1563688"/>
          <p14:tracePt t="21187" x="4765675" y="1546225"/>
          <p14:tracePt t="21191" x="4706938" y="1538288"/>
          <p14:tracePt t="21203" x="4605338" y="1530350"/>
          <p14:tracePt t="21207" x="4562475" y="1530350"/>
          <p14:tracePt t="21219" x="4537075" y="1530350"/>
          <p14:tracePt t="21222" x="4511675" y="1530350"/>
          <p14:tracePt t="21235" x="4494213" y="1530350"/>
          <p14:tracePt t="21238" x="4486275" y="1530350"/>
          <p14:tracePt t="21252" x="4476750" y="1530350"/>
          <p14:tracePt t="21271" x="4468813" y="1530350"/>
          <p14:tracePt t="21283" x="4468813" y="1538288"/>
          <p14:tracePt t="21286" x="4468813" y="1546225"/>
          <p14:tracePt t="21299" x="4451350" y="1555750"/>
          <p14:tracePt t="21302" x="4443413" y="1571625"/>
          <p14:tracePt t="21316" x="4435475" y="1597025"/>
          <p14:tracePt t="21318" x="4425950" y="1622425"/>
          <p14:tracePt t="21330" x="4418013" y="1639888"/>
          <p14:tracePt t="21334" x="4410075" y="1665288"/>
          <p14:tracePt t="21346" x="4410075" y="1674813"/>
          <p14:tracePt t="21350" x="4410075" y="1682750"/>
          <p14:tracePt t="21367" x="4410075" y="1690688"/>
          <p14:tracePt t="21379" x="4410075" y="1700213"/>
          <p14:tracePt t="21523" x="4392613" y="1700213"/>
          <p14:tracePt t="21526" x="4384675" y="1700213"/>
          <p14:tracePt t="21539" x="4375150" y="1700213"/>
          <p14:tracePt t="21542" x="4349750" y="1700213"/>
          <p14:tracePt t="21555" x="4332288" y="1700213"/>
          <p14:tracePt t="21559" x="4316413" y="1700213"/>
          <p14:tracePt t="21571" x="4291013" y="1690688"/>
          <p14:tracePt t="21575" x="4273550" y="1682750"/>
          <p14:tracePt t="21587" x="4265613" y="1665288"/>
          <p14:tracePt t="21591" x="4256088" y="1665288"/>
          <p14:tracePt t="21602" x="4248150" y="1657350"/>
          <p14:tracePt t="21607" x="4248150" y="1649413"/>
          <p14:tracePt t="21619" x="4248150" y="1639888"/>
          <p14:tracePt t="21635" x="4248150" y="1631950"/>
          <p14:tracePt t="21638" x="4248150" y="1622425"/>
          <p14:tracePt t="21654" x="4248150" y="1606550"/>
          <p14:tracePt t="21667" x="4248150" y="1597025"/>
          <p14:tracePt t="21683" x="4256088" y="1597025"/>
          <p14:tracePt t="21779" x="4256088" y="1589088"/>
          <p14:tracePt t="21827" x="4256088" y="1581150"/>
          <p14:tracePt t="21877" x="4265613" y="1581150"/>
          <p14:tracePt t="22021" x="4265613" y="1571625"/>
          <p14:tracePt t="22037" x="4265613" y="1563688"/>
          <p14:tracePt t="22069" x="4265613" y="1555750"/>
          <p14:tracePt t="22117" x="4273550" y="1555750"/>
          <p14:tracePt t="22149" x="4281488" y="1555750"/>
          <p14:tracePt t="22525" x="4281488" y="1546225"/>
          <p14:tracePt t="22529" x="4298950" y="1546225"/>
          <p14:tracePt t="22541" x="4306888" y="1538288"/>
          <p14:tracePt t="22545" x="4316413" y="1538288"/>
          <p14:tracePt t="22557" x="4341813" y="1538288"/>
          <p14:tracePt t="22560" x="4375150" y="1538288"/>
          <p14:tracePt t="22574" x="4410075" y="1538288"/>
          <p14:tracePt t="22576" x="4435475" y="1538288"/>
          <p14:tracePt t="22590" x="4460875" y="1538288"/>
          <p14:tracePt t="22592" x="4494213" y="1538288"/>
          <p14:tracePt t="22605" x="4519613" y="1538288"/>
          <p14:tracePt t="22609" x="4545013" y="1538288"/>
          <p14:tracePt t="22621" x="4579938" y="1538288"/>
          <p14:tracePt t="22625" x="4595813" y="1538288"/>
          <p14:tracePt t="22637" x="4605338" y="1538288"/>
          <p14:tracePt t="22641" x="4621213" y="1538288"/>
          <p14:tracePt t="22653" x="4638675" y="1530350"/>
          <p14:tracePt t="22669" x="4646613" y="1530350"/>
          <p14:tracePt t="22673" x="4656138" y="1530350"/>
          <p14:tracePt t="22685" x="4664075" y="1520825"/>
          <p14:tracePt t="22701" x="4673600" y="1520825"/>
          <p14:tracePt t="22717" x="4681538" y="1520825"/>
          <p14:tracePt t="22721" x="4689475" y="1520825"/>
          <p14:tracePt t="22733" x="4699000" y="1520825"/>
          <p14:tracePt t="22737" x="4706938" y="1520825"/>
          <p14:tracePt t="22749" x="4714875" y="1520825"/>
          <p14:tracePt t="22752" x="4724400" y="1520825"/>
          <p14:tracePt t="22765" x="4732338" y="1520825"/>
          <p14:tracePt t="22768" x="4749800" y="1520825"/>
          <p14:tracePt t="22781" x="4765675" y="1520825"/>
          <p14:tracePt t="22785" x="4775200" y="1520825"/>
          <p14:tracePt t="22797" x="4791075" y="1512888"/>
          <p14:tracePt t="22801" x="4818063" y="1512888"/>
          <p14:tracePt t="22813" x="4826000" y="1512888"/>
          <p14:tracePt t="22817" x="4843463" y="1512888"/>
          <p14:tracePt t="22829" x="4851400" y="1512888"/>
          <p14:tracePt t="22832" x="4876800" y="1512888"/>
          <p14:tracePt t="22845" x="4894263" y="1504950"/>
          <p14:tracePt t="22848" x="4902200" y="1504950"/>
          <p14:tracePt t="22861" x="4910138" y="1504950"/>
          <p14:tracePt t="22864" x="4927600" y="1504950"/>
          <p14:tracePt t="22881" x="4935538" y="1504950"/>
          <p14:tracePt t="22893" x="4945063" y="1504950"/>
          <p14:tracePt t="22925" x="4962525" y="1504950"/>
          <p14:tracePt t="22929" x="4970463" y="1504950"/>
          <p14:tracePt t="22941" x="4978400" y="1504950"/>
          <p14:tracePt t="22944" x="4995863" y="1504950"/>
          <p14:tracePt t="22957" x="5003800" y="1504950"/>
          <p14:tracePt t="22961" x="5021263" y="1504950"/>
          <p14:tracePt t="22974" x="5029200" y="1504950"/>
          <p14:tracePt t="22976" x="5038725" y="1504950"/>
          <p14:tracePt t="22989" x="5054600" y="1504950"/>
          <p14:tracePt t="23005" x="5064125" y="1504950"/>
          <p14:tracePt t="23008" x="5072063" y="1504950"/>
          <p14:tracePt t="23023" x="5080000" y="1504950"/>
          <p14:tracePt t="23053" x="5089525" y="1504950"/>
          <p14:tracePt t="23341" x="5097463" y="1504950"/>
          <p14:tracePt t="23359" x="5132388" y="1504950"/>
          <p14:tracePt t="23362" x="5140325" y="1504950"/>
          <p14:tracePt t="23375" x="5165725" y="1512888"/>
          <p14:tracePt t="23378" x="5216525" y="1520825"/>
          <p14:tracePt t="23391" x="5259388" y="1530350"/>
          <p14:tracePt t="23394" x="5360988" y="1538288"/>
          <p14:tracePt t="23408" x="5403850" y="1546225"/>
          <p14:tracePt t="23410" x="5454650" y="1555750"/>
          <p14:tracePt t="23423" x="5497513" y="1555750"/>
          <p14:tracePt t="23426" x="5530850" y="1563688"/>
          <p14:tracePt t="23439" x="5548313" y="1563688"/>
          <p14:tracePt t="23442" x="5573713" y="1563688"/>
          <p14:tracePt t="23454" x="5591175" y="1563688"/>
          <p14:tracePt t="23458" x="5607050" y="1563688"/>
          <p14:tracePt t="23471" x="5616575" y="1571625"/>
          <p14:tracePt t="23474" x="5624513" y="1571625"/>
          <p14:tracePt t="23662" x="5632450" y="1571625"/>
          <p14:tracePt t="23667" x="5641975" y="1571625"/>
          <p14:tracePt t="23678" x="5657850" y="1571625"/>
          <p14:tracePt t="23682" x="5675313" y="1571625"/>
          <p14:tracePt t="23695" x="5700713" y="1571625"/>
          <p14:tracePt t="23698" x="5726113" y="1571625"/>
          <p14:tracePt t="23711" x="5786438" y="1571625"/>
          <p14:tracePt t="23714" x="5827713" y="1571625"/>
          <p14:tracePt t="23727" x="5870575" y="1571625"/>
          <p14:tracePt t="23730" x="5913438" y="1571625"/>
          <p14:tracePt t="23743" x="5956300" y="1571625"/>
          <p14:tracePt t="23746" x="5997575" y="1571625"/>
          <p14:tracePt t="23758" x="6032500" y="1571625"/>
          <p14:tracePt t="23763" x="6057900" y="1571625"/>
          <p14:tracePt t="23775" x="6065838" y="1571625"/>
          <p14:tracePt t="23779" x="6075363" y="1571625"/>
          <p14:tracePt t="23791" x="6083300" y="1571625"/>
          <p14:tracePt t="23983" x="6091238" y="1571625"/>
          <p14:tracePt t="23987" x="6116638" y="1571625"/>
          <p14:tracePt t="23999" x="6134100" y="1571625"/>
          <p14:tracePt t="24002" x="6167438" y="1571625"/>
          <p14:tracePt t="24015" x="6235700" y="1581150"/>
          <p14:tracePt t="24019" x="6296025" y="1589088"/>
          <p14:tracePt t="24036" x="6440488" y="1631950"/>
          <p14:tracePt t="24047" x="6499225" y="1639888"/>
          <p14:tracePt t="24050" x="6550025" y="1665288"/>
          <p14:tracePt t="24063" x="6610350" y="1674813"/>
          <p14:tracePt t="24067" x="6643688" y="1682750"/>
          <p14:tracePt t="24079" x="6669088" y="1690688"/>
          <p14:tracePt t="24271" x="6678613" y="1690688"/>
          <p14:tracePt t="24287" x="6694488" y="1682750"/>
          <p14:tracePt t="24291" x="6729413" y="1674813"/>
          <p14:tracePt t="24303" x="6737350" y="1657350"/>
          <p14:tracePt t="24307" x="6762750" y="1649413"/>
          <p14:tracePt t="24319" x="6805613" y="1631950"/>
          <p14:tracePt t="24323" x="6873875" y="1606550"/>
          <p14:tracePt t="24335" x="6915150" y="1597025"/>
          <p14:tracePt t="24338" x="6958013" y="1597025"/>
          <p14:tracePt t="24351" x="7018338" y="1589088"/>
          <p14:tracePt t="24354" x="7059613" y="1589088"/>
          <p14:tracePt t="24368" x="7119938" y="1589088"/>
          <p14:tracePt t="24370" x="7196138" y="1589088"/>
          <p14:tracePt t="24382" x="7264400" y="1589088"/>
          <p14:tracePt t="24387" x="7340600" y="1589088"/>
          <p14:tracePt t="24399" x="7426325" y="1589088"/>
          <p14:tracePt t="24402" x="7485063" y="1597025"/>
          <p14:tracePt t="24414" x="7553325" y="1597025"/>
          <p14:tracePt t="24419" x="7612063" y="1597025"/>
          <p14:tracePt t="24430" x="7654925" y="1606550"/>
          <p14:tracePt t="24435" x="7688263" y="1614488"/>
          <p14:tracePt t="24447" x="7748588" y="1614488"/>
          <p14:tracePt t="24451" x="7773988" y="1622425"/>
          <p14:tracePt t="24463" x="7781925" y="1622425"/>
          <p14:tracePt t="24467" x="7799388" y="1631950"/>
          <p14:tracePt t="24479" x="7807325" y="1631950"/>
          <p14:tracePt t="25891" x="7748588" y="1631950"/>
          <p14:tracePt t="25894" x="7621588" y="1649413"/>
          <p14:tracePt t="25907" x="7442200" y="1674813"/>
          <p14:tracePt t="25910" x="7178675" y="1751013"/>
          <p14:tracePt t="25923" x="6524625" y="1928813"/>
          <p14:tracePt t="25926" x="6100763" y="2030413"/>
          <p14:tracePt t="25939" x="5641975" y="2124075"/>
          <p14:tracePt t="25942" x="5216525" y="2227263"/>
          <p14:tracePt t="25956" x="4818063" y="2319338"/>
          <p14:tracePt t="25958" x="4443413" y="2413000"/>
          <p14:tracePt t="25971" x="4197350" y="2455863"/>
          <p14:tracePt t="25974" x="3992563" y="2498725"/>
          <p14:tracePt t="25986" x="3781425" y="2532063"/>
          <p14:tracePt t="25990" x="3729038" y="2541588"/>
          <p14:tracePt t="26002" x="3721100" y="2541588"/>
          <p14:tracePt t="26006" x="3713163" y="2541588"/>
          <p14:tracePt t="26083" x="3713163" y="2524125"/>
          <p14:tracePt t="26099" x="3721100" y="2516188"/>
          <p14:tracePt t="26104" x="3729038" y="2498725"/>
          <p14:tracePt t="26115" x="3738563" y="2489200"/>
          <p14:tracePt t="26119" x="3746500" y="2473325"/>
          <p14:tracePt t="26131" x="3763963" y="2455863"/>
          <p14:tracePt t="26135" x="3771900" y="2430463"/>
          <p14:tracePt t="26147" x="3781425" y="2413000"/>
          <p14:tracePt t="26150" x="3789363" y="2397125"/>
          <p14:tracePt t="26163" x="3797300" y="2371725"/>
          <p14:tracePt t="26166" x="3806825" y="2328863"/>
          <p14:tracePt t="26180" x="3806825" y="2303463"/>
          <p14:tracePt t="26182" x="3806825" y="2286000"/>
          <p14:tracePt t="26195" x="3806825" y="2260600"/>
          <p14:tracePt t="26198" x="3806825" y="2243138"/>
          <p14:tracePt t="26211" x="3806825" y="2227263"/>
          <p14:tracePt t="26214" x="3806825" y="2209800"/>
          <p14:tracePt t="26227" x="3806825" y="2200275"/>
          <p14:tracePt t="26230" x="3814763" y="2200275"/>
          <p14:tracePt t="26243" x="3822700" y="2192338"/>
          <p14:tracePt t="26258" x="3822700" y="2184400"/>
          <p14:tracePt t="26263" x="3832225" y="2184400"/>
          <p14:tracePt t="26275" x="3832225" y="2174875"/>
          <p14:tracePt t="26279" x="3848100" y="2174875"/>
          <p14:tracePt t="26291" x="3848100" y="2166938"/>
          <p14:tracePt t="26294" x="3865563" y="2159000"/>
          <p14:tracePt t="26307" x="3873500" y="2159000"/>
          <p14:tracePt t="26310" x="3883025" y="2159000"/>
          <p14:tracePt t="26323" x="3900488" y="2149475"/>
          <p14:tracePt t="26327" x="3908425" y="2149475"/>
          <p14:tracePt t="26339" x="3925888" y="2149475"/>
          <p14:tracePt t="26342" x="3951288" y="2149475"/>
          <p14:tracePt t="26355" x="3976688" y="2149475"/>
          <p14:tracePt t="26358" x="3992563" y="2149475"/>
          <p14:tracePt t="26371" x="4017963" y="2149475"/>
          <p14:tracePt t="26374" x="4044950" y="2149475"/>
          <p14:tracePt t="26387" x="4070350" y="2149475"/>
          <p14:tracePt t="26390" x="4095750" y="2149475"/>
          <p14:tracePt t="26403" x="4129088" y="2149475"/>
          <p14:tracePt t="26406" x="4154488" y="2149475"/>
          <p14:tracePt t="26419" x="4214813" y="2149475"/>
          <p14:tracePt t="26422" x="4256088" y="2149475"/>
          <p14:tracePt t="26435" x="4291013" y="2159000"/>
          <p14:tracePt t="26438" x="4324350" y="2159000"/>
          <p14:tracePt t="26451" x="4367213" y="2159000"/>
          <p14:tracePt t="26454" x="4410075" y="2166938"/>
          <p14:tracePt t="26467" x="4443413" y="2166938"/>
          <p14:tracePt t="26470" x="4476750" y="2174875"/>
          <p14:tracePt t="26483" x="4494213" y="2184400"/>
          <p14:tracePt t="26487" x="4519613" y="2184400"/>
          <p14:tracePt t="26499" x="4545013" y="2184400"/>
          <p14:tracePt t="26502" x="4554538" y="2184400"/>
          <p14:tracePt t="26514" x="4570413" y="2184400"/>
          <p14:tracePt t="26518" x="4579938" y="2184400"/>
          <p14:tracePt t="26530" x="4595813" y="2192338"/>
          <p14:tracePt t="26534" x="4621213" y="2192338"/>
          <p14:tracePt t="26551" x="4638675" y="2192338"/>
          <p14:tracePt t="26563" x="4646613" y="2192338"/>
          <p14:tracePt t="26579" x="4656138" y="2192338"/>
          <p14:tracePt t="26583" x="4664075" y="2192338"/>
          <p14:tracePt t="26595" x="4673600" y="2184400"/>
          <p14:tracePt t="26598" x="4689475" y="2184400"/>
          <p14:tracePt t="26612" x="4706938" y="2174875"/>
          <p14:tracePt t="26614" x="4714875" y="2166938"/>
          <p14:tracePt t="26628" x="4732338" y="2166938"/>
          <p14:tracePt t="26630" x="4749800" y="2166938"/>
          <p14:tracePt t="26643" x="4765675" y="2159000"/>
          <p14:tracePt t="26647" x="4783138" y="2159000"/>
          <p14:tracePt t="26659" x="4808538" y="2149475"/>
          <p14:tracePt t="26663" x="4826000" y="2149475"/>
          <p14:tracePt t="26675" x="4851400" y="2149475"/>
          <p14:tracePt t="26679" x="4876800" y="2141538"/>
          <p14:tracePt t="26691" x="4894263" y="2141538"/>
          <p14:tracePt t="26695" x="4910138" y="2141538"/>
          <p14:tracePt t="26707" x="4927600" y="2141538"/>
          <p14:tracePt t="26711" x="4935538" y="2141538"/>
          <p14:tracePt t="26723" x="4962525" y="2133600"/>
          <p14:tracePt t="26730" x="4978400" y="2133600"/>
          <p14:tracePt t="26743" x="4995863" y="2133600"/>
          <p14:tracePt t="26755" x="5013325" y="2133600"/>
          <p14:tracePt t="26771" x="5029200" y="2133600"/>
          <p14:tracePt t="26775" x="5038725" y="2133600"/>
          <p14:tracePt t="26787" x="5064125" y="2124075"/>
          <p14:tracePt t="26790" x="5080000" y="2124075"/>
          <p14:tracePt t="26803" x="5089525" y="2116138"/>
          <p14:tracePt t="26806" x="5106988" y="2116138"/>
          <p14:tracePt t="26819" x="5122863" y="2116138"/>
          <p14:tracePt t="26823" x="5132388" y="2116138"/>
          <p14:tracePt t="26835" x="5148263" y="2116138"/>
          <p14:tracePt t="26838" x="5165725" y="2108200"/>
          <p14:tracePt t="26851" x="5173663" y="2098675"/>
          <p14:tracePt t="26854" x="5191125" y="2098675"/>
          <p14:tracePt t="26867" x="5199063" y="2098675"/>
          <p14:tracePt t="26870" x="5224463" y="2098675"/>
          <p14:tracePt t="26882" x="5241925" y="2098675"/>
          <p14:tracePt t="26886" x="5259388" y="2098675"/>
          <p14:tracePt t="26898" x="5276850" y="2098675"/>
          <p14:tracePt t="26903" x="5302250" y="2098675"/>
          <p14:tracePt t="26914" x="5310188" y="2098675"/>
          <p14:tracePt t="26918" x="5327650" y="2098675"/>
          <p14:tracePt t="26930" x="5343525" y="2098675"/>
          <p14:tracePt t="26934" x="5353050" y="2098675"/>
          <p14:tracePt t="26947" x="5360988" y="2098675"/>
          <p14:tracePt t="26951" x="5368925" y="2098675"/>
          <p14:tracePt t="26963" x="5378450" y="2098675"/>
          <p14:tracePt t="26966" x="5394325" y="2098675"/>
          <p14:tracePt t="26978" x="5403850" y="2098675"/>
          <p14:tracePt t="26982" x="5421313" y="2098675"/>
          <p14:tracePt t="26994" x="5429250" y="2098675"/>
          <p14:tracePt t="26998" x="5437188" y="2098675"/>
          <p14:tracePt t="27011" x="5454650" y="2098675"/>
          <p14:tracePt t="27028" x="5472113" y="2098675"/>
          <p14:tracePt t="27030" x="5480050" y="2098675"/>
          <p14:tracePt t="27047" x="5487988" y="2098675"/>
          <p14:tracePt t="27059" x="5497513" y="2098675"/>
          <p14:tracePt t="27079" x="5505450" y="2098675"/>
          <p14:tracePt t="27092" x="5513388" y="2098675"/>
          <p14:tracePt t="27095" x="5522913" y="2098675"/>
          <p14:tracePt t="27110" x="5530850" y="2098675"/>
          <p14:tracePt t="27123" x="5538788" y="2098675"/>
          <p14:tracePt t="27285" x="5556250" y="2098675"/>
          <p14:tracePt t="27289" x="5581650" y="2098675"/>
          <p14:tracePt t="27301" x="5624513" y="2098675"/>
          <p14:tracePt t="27304" x="5667375" y="2108200"/>
          <p14:tracePt t="27317" x="5743575" y="2124075"/>
          <p14:tracePt t="27321" x="5819775" y="2133600"/>
          <p14:tracePt t="27333" x="5905500" y="2149475"/>
          <p14:tracePt t="27336" x="6040438" y="2159000"/>
          <p14:tracePt t="27349" x="6116638" y="2159000"/>
          <p14:tracePt t="27352" x="6176963" y="2166938"/>
          <p14:tracePt t="27364" x="6219825" y="2166938"/>
          <p14:tracePt t="27369" x="6253163" y="2166938"/>
          <p14:tracePt t="27381" x="6261100" y="2166938"/>
          <p14:tracePt t="27384" x="6270625" y="2166938"/>
          <p14:tracePt t="27589" x="6286500" y="2166938"/>
          <p14:tracePt t="27593" x="6296025" y="2166938"/>
          <p14:tracePt t="27605" x="6321425" y="2166938"/>
          <p14:tracePt t="27609" x="6354763" y="2166938"/>
          <p14:tracePt t="27621" x="6380163" y="2166938"/>
          <p14:tracePt t="27626" x="6430963" y="2166938"/>
          <p14:tracePt t="27637" x="6473825" y="2166938"/>
          <p14:tracePt t="27640" x="6534150" y="2166938"/>
          <p14:tracePt t="27653" x="6618288" y="2166938"/>
          <p14:tracePt t="27657" x="6669088" y="2166938"/>
          <p14:tracePt t="27669" x="6711950" y="2166938"/>
          <p14:tracePt t="27672" x="6745288" y="2166938"/>
          <p14:tracePt t="27685" x="6780213" y="2166938"/>
          <p14:tracePt t="27688" x="6805613" y="2166938"/>
          <p14:tracePt t="27701" x="6813550" y="2166938"/>
          <p14:tracePt t="27704" x="6823075" y="2166938"/>
          <p14:tracePt t="28166" x="6831013" y="2166938"/>
          <p14:tracePt t="28168" x="6838950" y="2166938"/>
          <p14:tracePt t="28181" x="6848475" y="2166938"/>
          <p14:tracePt t="28184" x="6856413" y="2166938"/>
          <p14:tracePt t="28201" x="6864350" y="2166938"/>
          <p14:tracePt t="28212" x="6873875" y="2166938"/>
          <p14:tracePt t="28356" x="6881813" y="2166938"/>
          <p14:tracePt t="28553" x="6873875" y="2166938"/>
          <p14:tracePt t="28565" x="6831013" y="2166938"/>
          <p14:tracePt t="28568" x="6745288" y="2192338"/>
          <p14:tracePt t="28581" x="6669088" y="2200275"/>
          <p14:tracePt t="28584" x="6584950" y="2209800"/>
          <p14:tracePt t="28597" x="6483350" y="2235200"/>
          <p14:tracePt t="28601" x="6372225" y="2243138"/>
          <p14:tracePt t="28613" x="6253163" y="2260600"/>
          <p14:tracePt t="28616" x="6142038" y="2268538"/>
          <p14:tracePt t="28629" x="6032500" y="2268538"/>
          <p14:tracePt t="28632" x="5811838" y="2293938"/>
          <p14:tracePt t="28644" x="5692775" y="2293938"/>
          <p14:tracePt t="28649" x="5581650" y="2293938"/>
          <p14:tracePt t="28661" x="5472113" y="2293938"/>
          <p14:tracePt t="28664" x="5368925" y="2293938"/>
          <p14:tracePt t="28679" x="5267325" y="2293938"/>
          <p14:tracePt t="28682" x="5173663" y="2286000"/>
          <p14:tracePt t="28695" x="5080000" y="2268538"/>
          <p14:tracePt t="28698" x="5013325" y="2260600"/>
          <p14:tracePt t="28711" x="4953000" y="2260600"/>
          <p14:tracePt t="28715" x="4894263" y="2252663"/>
          <p14:tracePt t="28727" x="4851400" y="2252663"/>
          <p14:tracePt t="28730" x="4818063" y="2243138"/>
          <p14:tracePt t="28743" x="4791075" y="2243138"/>
          <p14:tracePt t="28747" x="4783138" y="2235200"/>
          <p14:tracePt t="28759" x="4765675" y="2235200"/>
          <p14:tracePt t="28763" x="4757738" y="2235200"/>
          <p14:tracePt t="28823" x="4757738" y="2227263"/>
          <p14:tracePt t="28826" x="4740275" y="2227263"/>
          <p14:tracePt t="28839" x="4724400" y="2217738"/>
          <p14:tracePt t="28843" x="4706938" y="2209800"/>
          <p14:tracePt t="28855" x="4689475" y="2192338"/>
          <p14:tracePt t="28859" x="4664075" y="2192338"/>
          <p14:tracePt t="28871" x="4630738" y="2184400"/>
          <p14:tracePt t="28874" x="4613275" y="2174875"/>
          <p14:tracePt t="28887" x="4587875" y="2174875"/>
          <p14:tracePt t="28891" x="4554538" y="2166938"/>
          <p14:tracePt t="28903" x="4529138" y="2166938"/>
          <p14:tracePt t="28907" x="4511675" y="2166938"/>
          <p14:tracePt t="28919" x="4486275" y="2166938"/>
          <p14:tracePt t="28922" x="4468813" y="2159000"/>
          <p14:tracePt t="28935" x="4451350" y="2159000"/>
          <p14:tracePt t="28939" x="4425950" y="2159000"/>
          <p14:tracePt t="28951" x="4410075" y="2159000"/>
          <p14:tracePt t="28955" x="4400550" y="2159000"/>
          <p14:tracePt t="28967" x="4384675" y="2159000"/>
          <p14:tracePt t="28972" x="4375150" y="2159000"/>
          <p14:tracePt t="28983" x="4367213" y="2159000"/>
          <p14:tracePt t="28987" x="4359275" y="2159000"/>
          <p14:tracePt t="29022" x="4349750" y="2159000"/>
          <p14:tracePt t="29375" x="4375150" y="2159000"/>
          <p14:tracePt t="29378" x="4384675" y="2159000"/>
          <p14:tracePt t="29391" x="4400550" y="2159000"/>
          <p14:tracePt t="29395" x="4435475" y="2149475"/>
          <p14:tracePt t="29407" x="4451350" y="2149475"/>
          <p14:tracePt t="29410" x="4486275" y="2149475"/>
          <p14:tracePt t="29423" x="4519613" y="2149475"/>
          <p14:tracePt t="29426" x="4562475" y="2149475"/>
          <p14:tracePt t="29439" x="4605338" y="2149475"/>
          <p14:tracePt t="29442" x="4689475" y="2149475"/>
          <p14:tracePt t="29455" x="4732338" y="2149475"/>
          <p14:tracePt t="29458" x="4775200" y="2149475"/>
          <p14:tracePt t="29471" x="4826000" y="2149475"/>
          <p14:tracePt t="29474" x="4851400" y="2149475"/>
          <p14:tracePt t="29487" x="4876800" y="2149475"/>
          <p14:tracePt t="29490" x="4902200" y="2149475"/>
          <p14:tracePt t="29504" x="4910138" y="2149475"/>
          <p14:tracePt t="29507" x="4919663" y="2149475"/>
          <p14:tracePt t="29518" x="4927600" y="2149475"/>
          <p14:tracePt t="29615" x="4919663" y="2159000"/>
          <p14:tracePt t="29618" x="4894263" y="2174875"/>
          <p14:tracePt t="29631" x="4868863" y="2200275"/>
          <p14:tracePt t="29635" x="4851400" y="2209800"/>
          <p14:tracePt t="29648" x="4833938" y="2217738"/>
          <p14:tracePt t="29650" x="4800600" y="2227263"/>
          <p14:tracePt t="29663" x="4775200" y="2235200"/>
          <p14:tracePt t="29666" x="4757738" y="2243138"/>
          <p14:tracePt t="29679" x="4732338" y="2243138"/>
          <p14:tracePt t="29682" x="4706938" y="2243138"/>
          <p14:tracePt t="29695" x="4681538" y="2252663"/>
          <p14:tracePt t="29711" x="4673600" y="2252663"/>
          <p14:tracePt t="29839" x="4681538" y="2243138"/>
          <p14:tracePt t="29855" x="4689475" y="2227263"/>
          <p14:tracePt t="29859" x="4706938" y="2217738"/>
          <p14:tracePt t="29870" x="4714875" y="2209800"/>
          <p14:tracePt t="29875" x="4749800" y="2200275"/>
          <p14:tracePt t="29887" x="4749800" y="2184400"/>
          <p14:tracePt t="29890" x="4765675" y="2174875"/>
          <p14:tracePt t="29903" x="4783138" y="2174875"/>
          <p14:tracePt t="29907" x="4800600" y="2166938"/>
          <p14:tracePt t="29920" x="4818063" y="2159000"/>
          <p14:tracePt t="29923" x="4843463" y="2149475"/>
          <p14:tracePt t="29936" x="4868863" y="2149475"/>
          <p14:tracePt t="29938" x="4884738" y="2149475"/>
          <p14:tracePt t="29951" x="4919663" y="2149475"/>
          <p14:tracePt t="29955" x="4953000" y="2149475"/>
          <p14:tracePt t="29967" x="4978400" y="2149475"/>
          <p14:tracePt t="29971" x="5003800" y="2149475"/>
          <p14:tracePt t="29983" x="5038725" y="2149475"/>
          <p14:tracePt t="29987" x="5080000" y="2149475"/>
          <p14:tracePt t="29999" x="5122863" y="2149475"/>
          <p14:tracePt t="30004" x="5148263" y="2149475"/>
          <p14:tracePt t="30015" x="5183188" y="2149475"/>
          <p14:tracePt t="30020" x="5199063" y="2159000"/>
          <p14:tracePt t="30031" x="5224463" y="2159000"/>
          <p14:tracePt t="30036" x="5249863" y="2166938"/>
          <p14:tracePt t="30047" x="5259388" y="2166938"/>
          <p14:tracePt t="30050" x="5276850" y="2174875"/>
          <p14:tracePt t="30063" x="5292725" y="2174875"/>
          <p14:tracePt t="30066" x="5292725" y="2184400"/>
          <p14:tracePt t="30079" x="5302250" y="2184400"/>
          <p14:tracePt t="30083" x="5310188" y="2184400"/>
          <p14:tracePt t="30111" x="5310188" y="2192338"/>
          <p14:tracePt t="30114" x="5318125" y="2192338"/>
          <p14:tracePt t="30193" x="5318125" y="2200275"/>
          <p14:tracePt t="30209" x="5318125" y="2209800"/>
          <p14:tracePt t="30225" x="5310188" y="2209800"/>
          <p14:tracePt t="30228" x="5302250" y="2209800"/>
          <p14:tracePt t="30241" x="5292725" y="2217738"/>
          <p14:tracePt t="30244" x="5276850" y="2227263"/>
          <p14:tracePt t="30257" x="5259388" y="2235200"/>
          <p14:tracePt t="30260" x="5249863" y="2243138"/>
          <p14:tracePt t="30273" x="5224463" y="2243138"/>
          <p14:tracePt t="30276" x="5199063" y="2252663"/>
          <p14:tracePt t="30289" x="5173663" y="2252663"/>
          <p14:tracePt t="30292" x="5132388" y="2268538"/>
          <p14:tracePt t="30305" x="5114925" y="2268538"/>
          <p14:tracePt t="30308" x="5054600" y="2268538"/>
          <p14:tracePt t="30320" x="5038725" y="2268538"/>
          <p14:tracePt t="30324" x="5003800" y="2268538"/>
          <p14:tracePt t="30336" x="4978400" y="2278063"/>
          <p14:tracePt t="30340" x="4962525" y="2278063"/>
          <p14:tracePt t="30353" x="4945063" y="2278063"/>
          <p14:tracePt t="30356" x="4935538" y="2278063"/>
          <p14:tracePt t="30369" x="4927600" y="2278063"/>
          <p14:tracePt t="30372" x="4919663" y="2278063"/>
          <p14:tracePt t="30497" x="4935538" y="2268538"/>
          <p14:tracePt t="30501" x="4935538" y="2260600"/>
          <p14:tracePt t="30513" x="4953000" y="2252663"/>
          <p14:tracePt t="30517" x="4953000" y="2243138"/>
          <p14:tracePt t="30529" x="4970463" y="2243138"/>
          <p14:tracePt t="30533" x="4978400" y="2235200"/>
          <p14:tracePt t="30641" x="4995863" y="2235200"/>
          <p14:tracePt t="30644" x="5013325" y="2235200"/>
          <p14:tracePt t="30657" x="5054600" y="2235200"/>
          <p14:tracePt t="30661" x="5089525" y="2227263"/>
          <p14:tracePt t="30673" x="5132388" y="2227263"/>
          <p14:tracePt t="30676" x="5224463" y="2227263"/>
          <p14:tracePt t="30689" x="5284788" y="2209800"/>
          <p14:tracePt t="30692" x="5327650" y="2209800"/>
          <p14:tracePt t="30704" x="5386388" y="2200275"/>
          <p14:tracePt t="30708" x="5429250" y="2200275"/>
          <p14:tracePt t="30720" x="5462588" y="2200275"/>
          <p14:tracePt t="30724" x="5480050" y="2200275"/>
          <p14:tracePt t="30737" x="5505450" y="2200275"/>
          <p14:tracePt t="30741" x="5522913" y="2200275"/>
          <p14:tracePt t="30945" x="5530850" y="2200275"/>
          <p14:tracePt t="30949" x="5565775" y="2200275"/>
          <p14:tracePt t="30961" x="5607050" y="2200275"/>
          <p14:tracePt t="30965" x="5667375" y="2200275"/>
          <p14:tracePt t="30977" x="5735638" y="2200275"/>
          <p14:tracePt t="30980" x="5802313" y="2200275"/>
          <p14:tracePt t="30993" x="5905500" y="2200275"/>
          <p14:tracePt t="30996" x="5989638" y="2200275"/>
          <p14:tracePt t="31009" x="6075363" y="2200275"/>
          <p14:tracePt t="31012" x="6134100" y="2200275"/>
          <p14:tracePt t="31033" x="6227763" y="2235200"/>
          <p14:tracePt t="31041" x="6245225" y="2243138"/>
          <p14:tracePt t="31044" x="6261100" y="2243138"/>
          <p14:tracePt t="31353" x="6278563" y="2252663"/>
          <p14:tracePt t="31356" x="6286500" y="2252663"/>
          <p14:tracePt t="31369" x="6346825" y="2260600"/>
          <p14:tracePt t="31373" x="6372225" y="2260600"/>
          <p14:tracePt t="31385" x="6423025" y="2260600"/>
          <p14:tracePt t="31389" x="6491288" y="2260600"/>
          <p14:tracePt t="31400" x="6542088" y="2268538"/>
          <p14:tracePt t="31404" x="6626225" y="2286000"/>
          <p14:tracePt t="31417" x="6669088" y="2293938"/>
          <p14:tracePt t="31420" x="6686550" y="2293938"/>
          <p14:tracePt t="31432" x="6704013" y="2293938"/>
          <p14:tracePt t="31739" x="6719888" y="2293938"/>
          <p14:tracePt t="31742" x="6729413" y="2293938"/>
          <p14:tracePt t="31755" x="6762750" y="2293938"/>
          <p14:tracePt t="31759" x="6780213" y="2293938"/>
          <p14:tracePt t="31771" x="6848475" y="2252663"/>
          <p14:tracePt t="31774" x="6889750" y="2227263"/>
          <p14:tracePt t="31787" x="6942138" y="2192338"/>
          <p14:tracePt t="31790" x="6992938" y="2141538"/>
          <p14:tracePt t="31803" x="7026275" y="2090738"/>
          <p14:tracePt t="31807" x="7051675" y="2055813"/>
          <p14:tracePt t="31819" x="7059613" y="2030413"/>
          <p14:tracePt t="31823" x="7059613" y="2005013"/>
          <p14:tracePt t="31835" x="7043738" y="1954213"/>
          <p14:tracePt t="31838" x="6992938" y="1885950"/>
          <p14:tracePt t="31850" x="6907213" y="1809750"/>
          <p14:tracePt t="31854" x="6797675" y="1700213"/>
          <p14:tracePt t="31866" x="6618288" y="1581150"/>
          <p14:tracePt t="31870" x="6354763" y="1401763"/>
          <p14:tracePt t="31883" x="6040438" y="1198563"/>
          <p14:tracePt t="31886" x="5360988" y="815975"/>
          <p14:tracePt t="31899" x="4859338" y="585788"/>
          <p14:tracePt t="31903" x="4332288" y="347663"/>
          <p14:tracePt t="31915" x="3797300" y="119063"/>
          <p14:tracePt t="32159" x="603250" y="76200"/>
          <p14:tracePt t="32171" x="560388" y="127000"/>
          <p14:tracePt t="32174" x="517525" y="161925"/>
          <p14:tracePt t="32187" x="476250" y="212725"/>
          <p14:tracePt t="32190" x="441325" y="263525"/>
          <p14:tracePt t="32203" x="347663" y="357188"/>
          <p14:tracePt t="32206" x="296863" y="407988"/>
          <p14:tracePt t="32219" x="238125" y="476250"/>
          <p14:tracePt t="32222" x="203200" y="519113"/>
          <p14:tracePt t="32235" x="144463" y="569913"/>
          <p14:tracePt t="32238" x="111125" y="603250"/>
          <p14:tracePt t="32250" x="85725" y="646113"/>
          <p14:tracePt t="32254" x="50800" y="679450"/>
          <p14:tracePt t="32266" x="25400" y="714375"/>
          <p14:tracePt t="32271" x="7938" y="739775"/>
          <p14:tracePt t="32363" x="58738" y="1198563"/>
          <p14:tracePt t="32366" x="111125" y="1249363"/>
          <p14:tracePt t="32380" x="169863" y="1300163"/>
          <p14:tracePt t="32383" x="271463" y="1368425"/>
          <p14:tracePt t="32396" x="331788" y="1411288"/>
          <p14:tracePt t="32399" x="400050" y="1444625"/>
          <p14:tracePt t="32412" x="476250" y="1462088"/>
          <p14:tracePt t="32415" x="544513" y="1487488"/>
          <p14:tracePt t="32427" x="603250" y="1495425"/>
          <p14:tracePt t="32431" x="654050" y="1504950"/>
          <p14:tracePt t="32443" x="696913" y="1512888"/>
          <p14:tracePt t="32447" x="722313" y="1520825"/>
          <p14:tracePt t="32460" x="739775" y="1520825"/>
          <p14:tracePt t="32699" x="739775" y="1538288"/>
          <p14:tracePt t="32731" x="747713" y="1555750"/>
          <p14:tracePt t="32734" x="747713" y="1563688"/>
          <p14:tracePt t="32747" x="773113" y="1631950"/>
          <p14:tracePt t="32750" x="806450" y="1674813"/>
          <p14:tracePt t="32762" x="823913" y="1725613"/>
          <p14:tracePt t="32766" x="849313" y="1776413"/>
          <p14:tracePt t="32779" x="884238" y="1827213"/>
          <p14:tracePt t="32782" x="900113" y="1870075"/>
          <p14:tracePt t="32795" x="925513" y="1938338"/>
          <p14:tracePt t="32798" x="942975" y="1979613"/>
          <p14:tracePt t="32812" x="960438" y="2073275"/>
          <p14:tracePt t="32814" x="976313" y="2133600"/>
          <p14:tracePt t="32827" x="985838" y="2174875"/>
          <p14:tracePt t="32831" x="993775" y="2227263"/>
          <p14:tracePt t="32843" x="993775" y="2268538"/>
          <p14:tracePt t="32847" x="1003300" y="2311400"/>
          <p14:tracePt t="32859" x="1003300" y="2354263"/>
          <p14:tracePt t="32862" x="1003300" y="2379663"/>
          <p14:tracePt t="32875" x="1003300" y="2413000"/>
          <p14:tracePt t="32891" x="1003300" y="2422525"/>
          <p14:tracePt t="33057" x="985838" y="2293938"/>
          <p14:tracePt t="33069" x="950913" y="2174875"/>
          <p14:tracePt t="33072" x="917575" y="2047875"/>
          <p14:tracePt t="33084" x="858838" y="1895475"/>
          <p14:tracePt t="33088" x="781050" y="1690688"/>
          <p14:tracePt t="33101" x="696913" y="1504950"/>
          <p14:tracePt t="33104" x="595313" y="1231900"/>
          <p14:tracePt t="33117" x="458788" y="952500"/>
          <p14:tracePt t="33121" x="306388" y="696913"/>
          <p14:tracePt t="33133" x="127000" y="441325"/>
          <p14:tracePt t="33137" x="0" y="288925"/>
          <p14:tracePt t="33773" x="203200" y="3305175"/>
          <p14:tracePt t="33773" x="331788" y="3305175"/>
          <p14:tracePt t="33773" x="458788" y="3305175"/>
          <p14:tracePt t="33773" x="603250" y="3305175"/>
          <p14:tracePt t="33773" x="739775" y="3305175"/>
          <p14:tracePt t="33773" x="884238" y="3305175"/>
          <p14:tracePt t="33773" x="1054100" y="3314700"/>
          <p14:tracePt t="33773" x="1214438" y="3330575"/>
          <p14:tracePt t="33773" x="1368425" y="3348038"/>
          <p14:tracePt t="33773" x="1639888" y="3365500"/>
          <p14:tracePt t="33773" x="1766888" y="3382963"/>
          <p14:tracePt t="33773" x="1878013" y="3390900"/>
          <p14:tracePt t="33773" x="1997075" y="3390900"/>
          <p14:tracePt t="33773" x="2090738" y="3398838"/>
          <p14:tracePt t="33773" x="2182813" y="3416300"/>
          <p14:tracePt t="33773" x="2268538" y="3416300"/>
          <p14:tracePt t="33773" x="2336800" y="3416300"/>
          <p14:tracePt t="33773" x="2420938" y="3416300"/>
          <p14:tracePt t="33773" x="2463800" y="3416300"/>
          <p14:tracePt t="33773" x="2506663" y="3416300"/>
          <p14:tracePt t="33773" x="2524125" y="3416300"/>
          <p14:tracePt t="33773" x="2540000" y="3416300"/>
          <p14:tracePt t="33773" x="2549525" y="3416300"/>
          <p14:tracePt t="33773" x="2557463" y="3416300"/>
          <p14:tracePt t="33773" x="2574925" y="3382963"/>
          <p14:tracePt t="33773" x="2590800" y="3348038"/>
          <p14:tracePt t="33773" x="2625725" y="3314700"/>
          <p14:tracePt t="33773" x="2659063" y="3263900"/>
          <p14:tracePt t="33773" x="2693988" y="3211513"/>
          <p14:tracePt t="33773" x="2744788" y="3160713"/>
          <p14:tracePt t="33773" x="2795588" y="3094038"/>
          <p14:tracePt t="33773" x="2854325" y="3033713"/>
          <p14:tracePt t="33773" x="2965450" y="2906713"/>
          <p14:tracePt t="33773" x="3033713" y="2838450"/>
          <p14:tracePt t="33773" x="3100388" y="2770188"/>
          <p14:tracePt t="33773" x="3152775" y="2711450"/>
          <p14:tracePt t="33773" x="3203575" y="2643188"/>
          <p14:tracePt t="33773" x="3236913" y="2582863"/>
          <p14:tracePt t="33773" x="3244850" y="2532063"/>
          <p14:tracePt t="33773" x="3254375" y="2489200"/>
          <p14:tracePt t="33773" x="3254375" y="2455863"/>
          <p14:tracePt t="33773" x="3254375" y="2438400"/>
          <p14:tracePt t="33773" x="3254375" y="2430463"/>
          <p14:tracePt t="33773" x="3254375" y="2413000"/>
          <p14:tracePt t="33773" x="3244850" y="2397125"/>
          <p14:tracePt t="33773" x="3219450" y="2371725"/>
          <p14:tracePt t="33773" x="3178175" y="2336800"/>
          <p14:tracePt t="33773" x="3127375" y="2303463"/>
          <p14:tracePt t="33773" x="3041650" y="2252663"/>
          <p14:tracePt t="33773" x="2922588" y="2217738"/>
          <p14:tracePt t="33773" x="2803525" y="2166938"/>
          <p14:tracePt t="33773" x="2693988" y="2133600"/>
          <p14:tracePt t="33773" x="2557463" y="2098675"/>
          <p14:tracePt t="33773" x="2446338" y="2065338"/>
          <p14:tracePt t="33773" x="2319338" y="2039938"/>
          <p14:tracePt t="33773" x="2090738" y="2014538"/>
          <p14:tracePt t="33773" x="1979613" y="1997075"/>
          <p14:tracePt t="33773" x="1868488" y="1997075"/>
          <p14:tracePt t="33773" x="1749425" y="1989138"/>
          <p14:tracePt t="33773" x="1657350" y="1989138"/>
          <p14:tracePt t="33773" x="1571625" y="1989138"/>
          <p14:tracePt t="33773" x="1495425" y="1979613"/>
          <p14:tracePt t="33773" x="1427163" y="1979613"/>
          <p14:tracePt t="33773" x="1300163" y="1979613"/>
          <p14:tracePt t="33773" x="1239838" y="1979613"/>
          <p14:tracePt t="33773" x="1198563" y="1979613"/>
          <p14:tracePt t="33773" x="1155700" y="1979613"/>
          <p14:tracePt t="33773" x="1120775" y="1979613"/>
          <p14:tracePt t="33773" x="1095375" y="1979613"/>
          <p14:tracePt t="33773" x="1079500" y="1979613"/>
          <p14:tracePt t="33773" x="1062038" y="1979613"/>
          <p14:tracePt t="33773" x="1044575" y="1979613"/>
          <p14:tracePt t="33773" x="1036638" y="1971675"/>
          <p14:tracePt t="33773" x="985838" y="1971675"/>
          <p14:tracePt t="33773" x="925513" y="1971675"/>
          <p14:tracePt t="33773" x="866775" y="1971675"/>
          <p14:tracePt t="33773" x="781050" y="1971675"/>
          <p14:tracePt t="33773" x="679450" y="1963738"/>
          <p14:tracePt t="33773" x="585788" y="1963738"/>
          <p14:tracePt t="33773" x="466725" y="1963738"/>
          <p14:tracePt t="33773" x="347663" y="1963738"/>
          <p14:tracePt t="33773" x="152400" y="1963738"/>
          <p14:tracePt t="33773" x="42863" y="1963738"/>
          <p14:tracePt t="35307" x="76200" y="3449638"/>
          <p14:tracePt t="35319" x="161925" y="3636963"/>
          <p14:tracePt t="35323" x="271463" y="3857625"/>
          <p14:tracePt t="35335" x="415925" y="4087813"/>
          <p14:tracePt t="35339" x="722313" y="4495800"/>
          <p14:tracePt t="35351" x="831850" y="4648200"/>
          <p14:tracePt t="35355" x="925513" y="4749800"/>
          <p14:tracePt t="35369" x="1011238" y="4835525"/>
          <p14:tracePt t="35373" x="1069975" y="4886325"/>
          <p14:tracePt t="35385" x="1120775" y="4929188"/>
          <p14:tracePt t="35389" x="1173163" y="4946650"/>
          <p14:tracePt t="35401" x="1223963" y="4962525"/>
          <p14:tracePt t="35405" x="1265238" y="4962525"/>
          <p14:tracePt t="35417" x="1308100" y="4979988"/>
          <p14:tracePt t="35421" x="1343025" y="4979988"/>
          <p14:tracePt t="35433" x="1376363" y="4979988"/>
          <p14:tracePt t="35437" x="1401763" y="4979988"/>
          <p14:tracePt t="35449" x="1427163" y="4979988"/>
          <p14:tracePt t="35453" x="1444625" y="4979988"/>
          <p14:tracePt t="35465" x="1477963" y="4979988"/>
          <p14:tracePt t="35469" x="1495425" y="4972050"/>
          <p14:tracePt t="35481" x="1520825" y="4962525"/>
          <p14:tracePt t="35485" x="1538288" y="4954588"/>
          <p14:tracePt t="35497" x="1554163" y="4954588"/>
          <p14:tracePt t="35501" x="1579563" y="4946650"/>
          <p14:tracePt t="35514" x="1606550" y="4929188"/>
          <p14:tracePt t="35517" x="1631950" y="4919663"/>
          <p14:tracePt t="35529" x="1673225" y="4894263"/>
          <p14:tracePt t="35533" x="1698625" y="4878388"/>
          <p14:tracePt t="35545" x="1733550" y="4860925"/>
          <p14:tracePt t="35550" x="1766888" y="4843463"/>
          <p14:tracePt t="35561" x="1817688" y="4818063"/>
          <p14:tracePt t="35565" x="1860550" y="4792663"/>
          <p14:tracePt t="35577" x="1911350" y="4767263"/>
          <p14:tracePt t="35582" x="1962150" y="4724400"/>
          <p14:tracePt t="35594" x="2047875" y="4673600"/>
          <p14:tracePt t="35597" x="2090738" y="4640263"/>
          <p14:tracePt t="35609" x="2141538" y="4597400"/>
          <p14:tracePt t="35614" x="2182813" y="4572000"/>
          <p14:tracePt t="35625" x="2235200" y="4538663"/>
          <p14:tracePt t="35629" x="2268538" y="4513263"/>
          <p14:tracePt t="35642" x="2301875" y="4478338"/>
          <p14:tracePt t="35645" x="2370138" y="4419600"/>
          <p14:tracePt t="35657" x="2405063" y="4394200"/>
          <p14:tracePt t="35661" x="2430463" y="4368800"/>
          <p14:tracePt t="35674" x="2455863" y="4351338"/>
          <p14:tracePt t="35677" x="2471738" y="4333875"/>
          <p14:tracePt t="35689" x="2489200" y="4325938"/>
          <p14:tracePt t="35693" x="2497138" y="4308475"/>
          <p14:tracePt t="35705" x="2514600" y="4300538"/>
          <p14:tracePt t="35709" x="2514600" y="4291013"/>
          <p14:tracePt t="35722" x="2524125" y="4291013"/>
          <p14:tracePt t="35929" x="2532063" y="4291013"/>
          <p14:tracePt t="35933" x="2540000" y="4291013"/>
          <p14:tracePt t="35946" x="2557463" y="4283075"/>
          <p14:tracePt t="35949" x="2574925" y="4283075"/>
          <p14:tracePt t="35961" x="2608263" y="4283075"/>
          <p14:tracePt t="35965" x="2651125" y="4283075"/>
          <p14:tracePt t="35977" x="2684463" y="4283075"/>
          <p14:tracePt t="35981" x="2727325" y="4283075"/>
          <p14:tracePt t="35993" x="2795588" y="4283075"/>
          <p14:tracePt t="35997" x="2879725" y="4283075"/>
          <p14:tracePt t="36009" x="3008313" y="4291013"/>
          <p14:tracePt t="36013" x="3152775" y="4308475"/>
          <p14:tracePt t="36025" x="3330575" y="4333875"/>
          <p14:tracePt t="36029" x="3627438" y="4351338"/>
          <p14:tracePt t="36041" x="3959225" y="4384675"/>
          <p14:tracePt t="36046" x="4306888" y="4402138"/>
          <p14:tracePt t="36057" x="4681538" y="4402138"/>
          <p14:tracePt t="36061" x="5122863" y="4419600"/>
          <p14:tracePt t="36074" x="5581650" y="4419600"/>
          <p14:tracePt t="36077" x="6415088" y="4419600"/>
          <p14:tracePt t="36089" x="6899275" y="4419600"/>
          <p14:tracePt t="36093" x="7391400" y="4419600"/>
          <p14:tracePt t="36105" x="7885113" y="4410075"/>
          <p14:tracePt t="36109" x="8377238" y="4394200"/>
          <p14:tracePt t="36121" x="8869363" y="4368800"/>
          <p14:tracePt t="36125" x="9363075" y="4351338"/>
          <p14:tracePt t="36137" x="9829800" y="4351338"/>
          <p14:tracePt t="36141" x="10637838" y="4308475"/>
          <p14:tracePt t="36153" x="11044238" y="4265613"/>
          <p14:tracePt t="36157" x="11401425" y="4232275"/>
          <p14:tracePt t="36170" x="11766550" y="4181475"/>
          <p14:tracePt t="36173" x="12098338" y="4138613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264</Words>
  <Application>Microsoft Office PowerPoint</Application>
  <PresentationFormat>Widescreen</PresentationFormat>
  <Paragraphs>36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SMBC Education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Kermode</dc:creator>
  <cp:lastModifiedBy>Ben</cp:lastModifiedBy>
  <cp:revision>15</cp:revision>
  <dcterms:created xsi:type="dcterms:W3CDTF">2021-01-07T11:27:34Z</dcterms:created>
  <dcterms:modified xsi:type="dcterms:W3CDTF">2021-01-13T18:43:08Z</dcterms:modified>
</cp:coreProperties>
</file>